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4"/>
  </p:sldMasterIdLst>
  <p:notesMasterIdLst>
    <p:notesMasterId r:id="rId23"/>
  </p:notesMasterIdLst>
  <p:handoutMasterIdLst>
    <p:handoutMasterId r:id="rId24"/>
  </p:handoutMasterIdLst>
  <p:sldIdLst>
    <p:sldId id="1356" r:id="rId5"/>
    <p:sldId id="266" r:id="rId6"/>
    <p:sldId id="291" r:id="rId7"/>
    <p:sldId id="1357" r:id="rId8"/>
    <p:sldId id="310" r:id="rId9"/>
    <p:sldId id="1359" r:id="rId10"/>
    <p:sldId id="1361" r:id="rId11"/>
    <p:sldId id="1363" r:id="rId12"/>
    <p:sldId id="1362" r:id="rId13"/>
    <p:sldId id="1364" r:id="rId14"/>
    <p:sldId id="308" r:id="rId15"/>
    <p:sldId id="1366" r:id="rId16"/>
    <p:sldId id="1365" r:id="rId17"/>
    <p:sldId id="1367" r:id="rId18"/>
    <p:sldId id="1369" r:id="rId19"/>
    <p:sldId id="294" r:id="rId20"/>
    <p:sldId id="295" r:id="rId21"/>
    <p:sldId id="1368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FFE2"/>
    <a:srgbClr val="A6EDD3"/>
    <a:srgbClr val="FBFAFA"/>
    <a:srgbClr val="ACACAC"/>
    <a:srgbClr val="258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052ACF-A1DD-454F-80C6-D38FCDC4D32C}" v="9" dt="2022-05-17T09:30:07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/>
    <p:restoredTop sz="95788"/>
  </p:normalViewPr>
  <p:slideViewPr>
    <p:cSldViewPr snapToGrid="0" snapToObjects="1">
      <p:cViewPr varScale="1">
        <p:scale>
          <a:sx n="74" d="100"/>
          <a:sy n="74" d="100"/>
        </p:scale>
        <p:origin x="984" y="77"/>
      </p:cViewPr>
      <p:guideLst>
        <p:guide orient="horz" pos="346"/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99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69" d="100"/>
          <a:sy n="169" d="100"/>
        </p:scale>
        <p:origin x="4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s Karlsson" userId="93098d74-6e87-4567-b7fd-a21d920151ca" providerId="ADAL" clId="{44052ACF-A1DD-454F-80C6-D38FCDC4D32C}"/>
    <pc:docChg chg="custSel modSld">
      <pc:chgData name="Klas Karlsson" userId="93098d74-6e87-4567-b7fd-a21d920151ca" providerId="ADAL" clId="{44052ACF-A1DD-454F-80C6-D38FCDC4D32C}" dt="2022-05-17T09:31:05.802" v="231" actId="1035"/>
      <pc:docMkLst>
        <pc:docMk/>
      </pc:docMkLst>
      <pc:sldChg chg="addSp delSp modSp mod">
        <pc:chgData name="Klas Karlsson" userId="93098d74-6e87-4567-b7fd-a21d920151ca" providerId="ADAL" clId="{44052ACF-A1DD-454F-80C6-D38FCDC4D32C}" dt="2022-05-17T09:31:05.802" v="231" actId="1035"/>
        <pc:sldMkLst>
          <pc:docMk/>
          <pc:sldMk cId="4254109465" sldId="294"/>
        </pc:sldMkLst>
        <pc:picChg chg="add del mod">
          <ac:chgData name="Klas Karlsson" userId="93098d74-6e87-4567-b7fd-a21d920151ca" providerId="ADAL" clId="{44052ACF-A1DD-454F-80C6-D38FCDC4D32C}" dt="2022-05-17T09:30:04.194" v="152" actId="478"/>
          <ac:picMkLst>
            <pc:docMk/>
            <pc:sldMk cId="4254109465" sldId="294"/>
            <ac:picMk id="5" creationId="{616386AB-9259-AC0F-BA55-4D9574D42653}"/>
          </ac:picMkLst>
        </pc:picChg>
        <pc:picChg chg="add del mod">
          <ac:chgData name="Klas Karlsson" userId="93098d74-6e87-4567-b7fd-a21d920151ca" providerId="ADAL" clId="{44052ACF-A1DD-454F-80C6-D38FCDC4D32C}" dt="2022-05-14T09:09:35.875" v="61"/>
          <ac:picMkLst>
            <pc:docMk/>
            <pc:sldMk cId="4254109465" sldId="294"/>
            <ac:picMk id="5" creationId="{78A81DA9-CD87-DA69-FD5D-490BF036D1C8}"/>
          </ac:picMkLst>
        </pc:picChg>
        <pc:picChg chg="mod">
          <ac:chgData name="Klas Karlsson" userId="93098d74-6e87-4567-b7fd-a21d920151ca" providerId="ADAL" clId="{44052ACF-A1DD-454F-80C6-D38FCDC4D32C}" dt="2022-05-14T09:09:45.804" v="62" actId="1076"/>
          <ac:picMkLst>
            <pc:docMk/>
            <pc:sldMk cId="4254109465" sldId="294"/>
            <ac:picMk id="7" creationId="{F300B26D-F0F2-3AC3-4365-34ACE2AFB637}"/>
          </ac:picMkLst>
        </pc:picChg>
        <pc:picChg chg="add mod">
          <ac:chgData name="Klas Karlsson" userId="93098d74-6e87-4567-b7fd-a21d920151ca" providerId="ADAL" clId="{44052ACF-A1DD-454F-80C6-D38FCDC4D32C}" dt="2022-05-17T09:31:05.802" v="231" actId="1035"/>
          <ac:picMkLst>
            <pc:docMk/>
            <pc:sldMk cId="4254109465" sldId="294"/>
            <ac:picMk id="8" creationId="{8DC7B825-F418-191A-6C90-FD8005617F35}"/>
          </ac:picMkLst>
        </pc:picChg>
        <pc:picChg chg="del">
          <ac:chgData name="Klas Karlsson" userId="93098d74-6e87-4567-b7fd-a21d920151ca" providerId="ADAL" clId="{44052ACF-A1DD-454F-80C6-D38FCDC4D32C}" dt="2022-05-14T09:10:13.308" v="86" actId="478"/>
          <ac:picMkLst>
            <pc:docMk/>
            <pc:sldMk cId="4254109465" sldId="294"/>
            <ac:picMk id="8" creationId="{A87E338B-2CC1-4D47-967B-2ED8318A3FB9}"/>
          </ac:picMkLst>
        </pc:picChg>
        <pc:picChg chg="add del mod">
          <ac:chgData name="Klas Karlsson" userId="93098d74-6e87-4567-b7fd-a21d920151ca" providerId="ADAL" clId="{44052ACF-A1DD-454F-80C6-D38FCDC4D32C}" dt="2022-05-17T09:30:59.531" v="211" actId="478"/>
          <ac:picMkLst>
            <pc:docMk/>
            <pc:sldMk cId="4254109465" sldId="294"/>
            <ac:picMk id="9" creationId="{116F4EB2-5153-3F62-CFA8-69C5DF55F12E}"/>
          </ac:picMkLst>
        </pc:picChg>
      </pc:sldChg>
      <pc:sldChg chg="addSp delSp modSp mod">
        <pc:chgData name="Klas Karlsson" userId="93098d74-6e87-4567-b7fd-a21d920151ca" providerId="ADAL" clId="{44052ACF-A1DD-454F-80C6-D38FCDC4D32C}" dt="2022-05-14T09:12:04.796" v="150" actId="1035"/>
        <pc:sldMkLst>
          <pc:docMk/>
          <pc:sldMk cId="339245787" sldId="295"/>
        </pc:sldMkLst>
        <pc:grpChg chg="del">
          <ac:chgData name="Klas Karlsson" userId="93098d74-6e87-4567-b7fd-a21d920151ca" providerId="ADAL" clId="{44052ACF-A1DD-454F-80C6-D38FCDC4D32C}" dt="2022-05-14T09:11:58.138" v="130" actId="478"/>
          <ac:grpSpMkLst>
            <pc:docMk/>
            <pc:sldMk cId="339245787" sldId="295"/>
            <ac:grpSpMk id="5" creationId="{84D039C7-B9D0-9640-9623-D43A7C8F3FB6}"/>
          </ac:grpSpMkLst>
        </pc:grpChg>
        <pc:picChg chg="add mod">
          <ac:chgData name="Klas Karlsson" userId="93098d74-6e87-4567-b7fd-a21d920151ca" providerId="ADAL" clId="{44052ACF-A1DD-454F-80C6-D38FCDC4D32C}" dt="2022-05-14T09:12:04.796" v="150" actId="1035"/>
          <ac:picMkLst>
            <pc:docMk/>
            <pc:sldMk cId="339245787" sldId="295"/>
            <ac:picMk id="10" creationId="{6D749F36-8299-FBE0-5FFC-56BB67F2C456}"/>
          </ac:picMkLst>
        </pc:picChg>
      </pc:sldChg>
      <pc:sldChg chg="addSp delSp modSp mod">
        <pc:chgData name="Klas Karlsson" userId="93098d74-6e87-4567-b7fd-a21d920151ca" providerId="ADAL" clId="{44052ACF-A1DD-454F-80C6-D38FCDC4D32C}" dt="2022-05-14T09:06:18.949" v="25" actId="1035"/>
        <pc:sldMkLst>
          <pc:docMk/>
          <pc:sldMk cId="3042250776" sldId="1356"/>
        </pc:sldMkLst>
        <pc:picChg chg="add mod">
          <ac:chgData name="Klas Karlsson" userId="93098d74-6e87-4567-b7fd-a21d920151ca" providerId="ADAL" clId="{44052ACF-A1DD-454F-80C6-D38FCDC4D32C}" dt="2022-05-14T09:06:18.949" v="25" actId="1035"/>
          <ac:picMkLst>
            <pc:docMk/>
            <pc:sldMk cId="3042250776" sldId="1356"/>
            <ac:picMk id="3" creationId="{EA0351C4-A6ED-2519-A392-4D4B1ACF08C7}"/>
          </ac:picMkLst>
        </pc:picChg>
        <pc:picChg chg="del">
          <ac:chgData name="Klas Karlsson" userId="93098d74-6e87-4567-b7fd-a21d920151ca" providerId="ADAL" clId="{44052ACF-A1DD-454F-80C6-D38FCDC4D32C}" dt="2022-05-14T09:06:14.803" v="15" actId="478"/>
          <ac:picMkLst>
            <pc:docMk/>
            <pc:sldMk cId="3042250776" sldId="1356"/>
            <ac:picMk id="17" creationId="{5AD47BF9-2284-3F44-9C44-A40FBB3FC376}"/>
          </ac:picMkLst>
        </pc:picChg>
      </pc:sldChg>
      <pc:sldChg chg="addSp delSp modSp mod">
        <pc:chgData name="Klas Karlsson" userId="93098d74-6e87-4567-b7fd-a21d920151ca" providerId="ADAL" clId="{44052ACF-A1DD-454F-80C6-D38FCDC4D32C}" dt="2022-05-14T09:08:49.001" v="59" actId="1036"/>
        <pc:sldMkLst>
          <pc:docMk/>
          <pc:sldMk cId="1144384959" sldId="1357"/>
        </pc:sldMkLst>
        <pc:picChg chg="add mod">
          <ac:chgData name="Klas Karlsson" userId="93098d74-6e87-4567-b7fd-a21d920151ca" providerId="ADAL" clId="{44052ACF-A1DD-454F-80C6-D38FCDC4D32C}" dt="2022-05-14T09:07:53.778" v="43" actId="1036"/>
          <ac:picMkLst>
            <pc:docMk/>
            <pc:sldMk cId="1144384959" sldId="1357"/>
            <ac:picMk id="3" creationId="{F24DD5F9-6E35-27AE-1537-E77CF5315914}"/>
          </ac:picMkLst>
        </pc:picChg>
        <pc:picChg chg="add mod">
          <ac:chgData name="Klas Karlsson" userId="93098d74-6e87-4567-b7fd-a21d920151ca" providerId="ADAL" clId="{44052ACF-A1DD-454F-80C6-D38FCDC4D32C}" dt="2022-05-14T09:08:49.001" v="59" actId="1036"/>
          <ac:picMkLst>
            <pc:docMk/>
            <pc:sldMk cId="1144384959" sldId="1357"/>
            <ac:picMk id="5" creationId="{1DD39CC8-7C3E-1838-DD4B-35479C687B16}"/>
          </ac:picMkLst>
        </pc:picChg>
        <pc:picChg chg="del">
          <ac:chgData name="Klas Karlsson" userId="93098d74-6e87-4567-b7fd-a21d920151ca" providerId="ADAL" clId="{44052ACF-A1DD-454F-80C6-D38FCDC4D32C}" dt="2022-05-14T09:08:46.515" v="54" actId="478"/>
          <ac:picMkLst>
            <pc:docMk/>
            <pc:sldMk cId="1144384959" sldId="1357"/>
            <ac:picMk id="13" creationId="{2B9A44C3-3D4F-FF49-9709-7AD244F414EC}"/>
          </ac:picMkLst>
        </pc:picChg>
        <pc:picChg chg="del">
          <ac:chgData name="Klas Karlsson" userId="93098d74-6e87-4567-b7fd-a21d920151ca" providerId="ADAL" clId="{44052ACF-A1DD-454F-80C6-D38FCDC4D32C}" dt="2022-05-14T09:07:51.224" v="38" actId="478"/>
          <ac:picMkLst>
            <pc:docMk/>
            <pc:sldMk cId="1144384959" sldId="1357"/>
            <ac:picMk id="17" creationId="{988B0CFF-2879-C04A-875F-402638CF45E4}"/>
          </ac:picMkLst>
        </pc:picChg>
      </pc:sldChg>
    </pc:docChg>
  </pc:docChgLst>
  <pc:docChgLst>
    <pc:chgData name="Maria Boboc" userId="S::maria.boboc@whistlelink.com::dac7e9e5-b7cc-429c-a89c-ba96c73134cd" providerId="AD" clId="Web-{46003785-A8D4-66C0-E05F-11A6E305EB7F}"/>
    <pc:docChg chg="modSld">
      <pc:chgData name="Maria Boboc" userId="S::maria.boboc@whistlelink.com::dac7e9e5-b7cc-429c-a89c-ba96c73134cd" providerId="AD" clId="Web-{46003785-A8D4-66C0-E05F-11A6E305EB7F}" dt="2022-05-16T09:26:29.534" v="2082" actId="1076"/>
      <pc:docMkLst>
        <pc:docMk/>
      </pc:docMkLst>
      <pc:sldChg chg="modSp">
        <pc:chgData name="Maria Boboc" userId="S::maria.boboc@whistlelink.com::dac7e9e5-b7cc-429c-a89c-ba96c73134cd" providerId="AD" clId="Web-{46003785-A8D4-66C0-E05F-11A6E305EB7F}" dt="2022-05-16T08:38:54.999" v="5" actId="20577"/>
        <pc:sldMkLst>
          <pc:docMk/>
          <pc:sldMk cId="203641560" sldId="266"/>
        </pc:sldMkLst>
        <pc:spChg chg="mod">
          <ac:chgData name="Maria Boboc" userId="S::maria.boboc@whistlelink.com::dac7e9e5-b7cc-429c-a89c-ba96c73134cd" providerId="AD" clId="Web-{46003785-A8D4-66C0-E05F-11A6E305EB7F}" dt="2022-05-16T08:38:54.999" v="5" actId="20577"/>
          <ac:spMkLst>
            <pc:docMk/>
            <pc:sldMk cId="203641560" sldId="266"/>
            <ac:spMk id="31" creationId="{FBB8A8F4-45A0-43F2-C603-34C0A8FB3033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9:15:11.581" v="1996" actId="20577"/>
        <pc:sldMkLst>
          <pc:docMk/>
          <pc:sldMk cId="4254109465" sldId="294"/>
        </pc:sldMkLst>
        <pc:spChg chg="mod">
          <ac:chgData name="Maria Boboc" userId="S::maria.boboc@whistlelink.com::dac7e9e5-b7cc-429c-a89c-ba96c73134cd" providerId="AD" clId="Web-{46003785-A8D4-66C0-E05F-11A6E305EB7F}" dt="2022-05-16T09:15:11.581" v="1996" actId="20577"/>
          <ac:spMkLst>
            <pc:docMk/>
            <pc:sldMk cId="4254109465" sldId="294"/>
            <ac:spMk id="2" creationId="{68B69AD5-79D6-4E4A-A035-9E53EEA0FDDA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4:53.596" v="1960" actId="20577"/>
          <ac:spMkLst>
            <pc:docMk/>
            <pc:sldMk cId="4254109465" sldId="294"/>
            <ac:spMk id="3" creationId="{92A5BB07-A7EF-7641-9DEE-EDB94793DAF8}"/>
          </ac:spMkLst>
        </pc:spChg>
      </pc:sldChg>
      <pc:sldChg chg="delSp modSp">
        <pc:chgData name="Maria Boboc" userId="S::maria.boboc@whistlelink.com::dac7e9e5-b7cc-429c-a89c-ba96c73134cd" providerId="AD" clId="Web-{46003785-A8D4-66C0-E05F-11A6E305EB7F}" dt="2022-05-16T09:15:36.175" v="2009"/>
        <pc:sldMkLst>
          <pc:docMk/>
          <pc:sldMk cId="339245787" sldId="295"/>
        </pc:sldMkLst>
        <pc:spChg chg="mod">
          <ac:chgData name="Maria Boboc" userId="S::maria.boboc@whistlelink.com::dac7e9e5-b7cc-429c-a89c-ba96c73134cd" providerId="AD" clId="Web-{46003785-A8D4-66C0-E05F-11A6E305EB7F}" dt="2022-05-16T09:15:33.050" v="2008" actId="20577"/>
          <ac:spMkLst>
            <pc:docMk/>
            <pc:sldMk cId="339245787" sldId="295"/>
            <ac:spMk id="2" creationId="{68B69AD5-79D6-4E4A-A035-9E53EEA0FDDA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5:28.144" v="1998" actId="20577"/>
          <ac:spMkLst>
            <pc:docMk/>
            <pc:sldMk cId="339245787" sldId="295"/>
            <ac:spMk id="3" creationId="{92A5BB07-A7EF-7641-9DEE-EDB94793DAF8}"/>
          </ac:spMkLst>
        </pc:spChg>
        <pc:spChg chg="del">
          <ac:chgData name="Maria Boboc" userId="S::maria.boboc@whistlelink.com::dac7e9e5-b7cc-429c-a89c-ba96c73134cd" providerId="AD" clId="Web-{46003785-A8D4-66C0-E05F-11A6E305EB7F}" dt="2022-05-16T09:15:36.175" v="2009"/>
          <ac:spMkLst>
            <pc:docMk/>
            <pc:sldMk cId="339245787" sldId="295"/>
            <ac:spMk id="4" creationId="{013CF322-290E-E647-8F43-860FD1396D37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9:10:00.308" v="1648" actId="20577"/>
        <pc:sldMkLst>
          <pc:docMk/>
          <pc:sldMk cId="2285289427" sldId="308"/>
        </pc:sldMkLst>
        <pc:spChg chg="mod">
          <ac:chgData name="Maria Boboc" userId="S::maria.boboc@whistlelink.com::dac7e9e5-b7cc-429c-a89c-ba96c73134cd" providerId="AD" clId="Web-{46003785-A8D4-66C0-E05F-11A6E305EB7F}" dt="2022-05-16T09:10:00.308" v="1648" actId="20577"/>
          <ac:spMkLst>
            <pc:docMk/>
            <pc:sldMk cId="2285289427" sldId="308"/>
            <ac:spMk id="11" creationId="{F6E97803-F7C1-3E23-88C5-EE0472733290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8:18.181" v="1476" actId="20577"/>
          <ac:spMkLst>
            <pc:docMk/>
            <pc:sldMk cId="2285289427" sldId="308"/>
            <ac:spMk id="12" creationId="{2DC02786-F746-52EB-CD3B-2CE26AA3C1B9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9:09.260" v="1572" actId="20577"/>
          <ac:spMkLst>
            <pc:docMk/>
            <pc:sldMk cId="2285289427" sldId="308"/>
            <ac:spMk id="41" creationId="{82B5E8E5-B534-E24F-9D8A-61BC224D4A87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8:25.900" v="1482" actId="20577"/>
          <ac:spMkLst>
            <pc:docMk/>
            <pc:sldMk cId="2285289427" sldId="308"/>
            <ac:spMk id="53" creationId="{C62FE04A-0F05-CD4A-A505-1946A6427246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8:40:17.392" v="31" actId="20577"/>
        <pc:sldMkLst>
          <pc:docMk/>
          <pc:sldMk cId="4080182657" sldId="310"/>
        </pc:sldMkLst>
        <pc:spChg chg="mod">
          <ac:chgData name="Maria Boboc" userId="S::maria.boboc@whistlelink.com::dac7e9e5-b7cc-429c-a89c-ba96c73134cd" providerId="AD" clId="Web-{46003785-A8D4-66C0-E05F-11A6E305EB7F}" dt="2022-05-16T08:40:17.392" v="31" actId="20577"/>
          <ac:spMkLst>
            <pc:docMk/>
            <pc:sldMk cId="4080182657" sldId="310"/>
            <ac:spMk id="46" creationId="{52F5366D-51D3-E04F-B74B-20E089604CE6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8:38:32.983" v="3" actId="20577"/>
        <pc:sldMkLst>
          <pc:docMk/>
          <pc:sldMk cId="3042250776" sldId="1356"/>
        </pc:sldMkLst>
        <pc:spChg chg="mod">
          <ac:chgData name="Maria Boboc" userId="S::maria.boboc@whistlelink.com::dac7e9e5-b7cc-429c-a89c-ba96c73134cd" providerId="AD" clId="Web-{46003785-A8D4-66C0-E05F-11A6E305EB7F}" dt="2022-05-16T08:38:32.983" v="3" actId="20577"/>
          <ac:spMkLst>
            <pc:docMk/>
            <pc:sldMk cId="3042250776" sldId="1356"/>
            <ac:spMk id="19" creationId="{81C1E1F0-C531-B848-809D-673CB361006E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8:39:29.391" v="29" actId="20577"/>
        <pc:sldMkLst>
          <pc:docMk/>
          <pc:sldMk cId="1144384959" sldId="1357"/>
        </pc:sldMkLst>
        <pc:spChg chg="mod">
          <ac:chgData name="Maria Boboc" userId="S::maria.boboc@whistlelink.com::dac7e9e5-b7cc-429c-a89c-ba96c73134cd" providerId="AD" clId="Web-{46003785-A8D4-66C0-E05F-11A6E305EB7F}" dt="2022-05-16T08:39:29.391" v="29" actId="20577"/>
          <ac:spMkLst>
            <pc:docMk/>
            <pc:sldMk cId="1144384959" sldId="1357"/>
            <ac:spMk id="22" creationId="{8007FC9E-96B2-C749-A974-E747E7F0E484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8:53:25.988" v="737" actId="20577"/>
        <pc:sldMkLst>
          <pc:docMk/>
          <pc:sldMk cId="3922248805" sldId="1361"/>
        </pc:sldMkLst>
        <pc:spChg chg="mod">
          <ac:chgData name="Maria Boboc" userId="S::maria.boboc@whistlelink.com::dac7e9e5-b7cc-429c-a89c-ba96c73134cd" providerId="AD" clId="Web-{46003785-A8D4-66C0-E05F-11A6E305EB7F}" dt="2022-05-16T08:50:35.890" v="563" actId="20577"/>
          <ac:spMkLst>
            <pc:docMk/>
            <pc:sldMk cId="3922248805" sldId="1361"/>
            <ac:spMk id="29" creationId="{4193B8EC-47DA-1246-ACCD-6C148CA05783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53:25.988" v="737" actId="20577"/>
          <ac:spMkLst>
            <pc:docMk/>
            <pc:sldMk cId="3922248805" sldId="1361"/>
            <ac:spMk id="30" creationId="{59785C5A-81B3-5445-91C4-7B0F70B05E70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41:29.128" v="71" actId="20577"/>
          <ac:spMkLst>
            <pc:docMk/>
            <pc:sldMk cId="3922248805" sldId="1361"/>
            <ac:spMk id="36" creationId="{6B1079B7-D9F4-034F-A182-4560B0BFB3E0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41:07.987" v="57" actId="20577"/>
          <ac:spMkLst>
            <pc:docMk/>
            <pc:sldMk cId="3922248805" sldId="1361"/>
            <ac:spMk id="37" creationId="{D900329A-4394-A04C-8DFA-7E50C8264ED9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45:20.508" v="263" actId="20577"/>
          <ac:spMkLst>
            <pc:docMk/>
            <pc:sldMk cId="3922248805" sldId="1361"/>
            <ac:spMk id="39" creationId="{474E1F0A-50DE-F143-BE6E-A64170E98533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45:10.820" v="256" actId="20577"/>
          <ac:spMkLst>
            <pc:docMk/>
            <pc:sldMk cId="3922248805" sldId="1361"/>
            <ac:spMk id="40" creationId="{B7CBBE3F-FD29-294F-90B3-51700615318C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50:23.812" v="554" actId="14100"/>
          <ac:spMkLst>
            <pc:docMk/>
            <pc:sldMk cId="3922248805" sldId="1361"/>
            <ac:spMk id="43" creationId="{3DA39B7C-C878-7F49-906E-A01BD35E5823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9:05:50.959" v="1278" actId="20577"/>
        <pc:sldMkLst>
          <pc:docMk/>
          <pc:sldMk cId="3193575961" sldId="1362"/>
        </pc:sldMkLst>
        <pc:spChg chg="mod">
          <ac:chgData name="Maria Boboc" userId="S::maria.boboc@whistlelink.com::dac7e9e5-b7cc-429c-a89c-ba96c73134cd" providerId="AD" clId="Web-{46003785-A8D4-66C0-E05F-11A6E305EB7F}" dt="2022-05-16T08:54:11.177" v="780" actId="20577"/>
          <ac:spMkLst>
            <pc:docMk/>
            <pc:sldMk cId="3193575961" sldId="1362"/>
            <ac:spMk id="2" creationId="{03AD0D94-B9A1-D642-ABF5-85FBA0637D0C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5:50.959" v="1278" actId="20577"/>
          <ac:spMkLst>
            <pc:docMk/>
            <pc:sldMk cId="3193575961" sldId="1362"/>
            <ac:spMk id="12" creationId="{6E27438E-47A3-5845-A668-DF6671FD2638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4:44.348" v="1170" actId="20577"/>
          <ac:spMkLst>
            <pc:docMk/>
            <pc:sldMk cId="3193575961" sldId="1362"/>
            <ac:spMk id="13" creationId="{5F33AE91-BC4D-5742-8636-5B07065B813A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2:36.423" v="1072" actId="20577"/>
          <ac:spMkLst>
            <pc:docMk/>
            <pc:sldMk cId="3193575961" sldId="1362"/>
            <ac:spMk id="21" creationId="{1894644A-BD6F-3893-42E5-A273DA435E20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2:56.579" v="1086" actId="20577"/>
          <ac:spMkLst>
            <pc:docMk/>
            <pc:sldMk cId="3193575961" sldId="1362"/>
            <ac:spMk id="27" creationId="{C4332071-FA29-8A2D-684C-0B157F5C2394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1:50.015" v="1025" actId="20577"/>
          <ac:spMkLst>
            <pc:docMk/>
            <pc:sldMk cId="3193575961" sldId="1362"/>
            <ac:spMk id="31" creationId="{894C856E-2F56-6019-251C-546487409ADD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54:36.740" v="826" actId="1076"/>
          <ac:spMkLst>
            <pc:docMk/>
            <pc:sldMk cId="3193575961" sldId="1362"/>
            <ac:spMk id="34" creationId="{C1F09BF2-CD5C-9FB6-9DE2-2120767656F0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2:50.157" v="1080" actId="20577"/>
          <ac:spMkLst>
            <pc:docMk/>
            <pc:sldMk cId="3193575961" sldId="1362"/>
            <ac:spMk id="36" creationId="{51FB9D65-6A6B-DD6F-E363-B0F19A03C5F9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4:27.707" v="1157" actId="20577"/>
          <ac:spMkLst>
            <pc:docMk/>
            <pc:sldMk cId="3193575961" sldId="1362"/>
            <ac:spMk id="40" creationId="{95767498-7C81-0939-DB79-5477E88B51B0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3:01.845" v="1090" actId="20577"/>
          <ac:spMkLst>
            <pc:docMk/>
            <pc:sldMk cId="3193575961" sldId="1362"/>
            <ac:spMk id="43" creationId="{48B99E94-4E85-157E-3C21-F0D265B476D3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54:23.427" v="820" actId="20577"/>
          <ac:spMkLst>
            <pc:docMk/>
            <pc:sldMk cId="3193575961" sldId="1362"/>
            <ac:spMk id="59" creationId="{F0FCF873-1C2A-1845-9173-8BA7D396A7DA}"/>
          </ac:spMkLst>
        </pc:spChg>
        <pc:picChg chg="mod">
          <ac:chgData name="Maria Boboc" userId="S::maria.boboc@whistlelink.com::dac7e9e5-b7cc-429c-a89c-ba96c73134cd" providerId="AD" clId="Web-{46003785-A8D4-66C0-E05F-11A6E305EB7F}" dt="2022-05-16T09:03:45.409" v="1126" actId="1076"/>
          <ac:picMkLst>
            <pc:docMk/>
            <pc:sldMk cId="3193575961" sldId="1362"/>
            <ac:picMk id="44" creationId="{511D5BE1-8404-3513-3F98-9DB31FC4D1C3}"/>
          </ac:picMkLst>
        </pc:picChg>
        <pc:picChg chg="mod">
          <ac:chgData name="Maria Boboc" userId="S::maria.boboc@whistlelink.com::dac7e9e5-b7cc-429c-a89c-ba96c73134cd" providerId="AD" clId="Web-{46003785-A8D4-66C0-E05F-11A6E305EB7F}" dt="2022-05-16T09:03:45.502" v="1127" actId="1076"/>
          <ac:picMkLst>
            <pc:docMk/>
            <pc:sldMk cId="3193575961" sldId="1362"/>
            <ac:picMk id="45" creationId="{6C368F1A-C809-888B-2DAA-9F07E794C4EA}"/>
          </ac:picMkLst>
        </pc:picChg>
      </pc:sldChg>
      <pc:sldChg chg="modSp">
        <pc:chgData name="Maria Boboc" userId="S::maria.boboc@whistlelink.com::dac7e9e5-b7cc-429c-a89c-ba96c73134cd" providerId="AD" clId="Web-{46003785-A8D4-66C0-E05F-11A6E305EB7F}" dt="2022-05-16T08:54:00.661" v="767" actId="20577"/>
        <pc:sldMkLst>
          <pc:docMk/>
          <pc:sldMk cId="1712849275" sldId="1363"/>
        </pc:sldMkLst>
        <pc:spChg chg="mod">
          <ac:chgData name="Maria Boboc" userId="S::maria.boboc@whistlelink.com::dac7e9e5-b7cc-429c-a89c-ba96c73134cd" providerId="AD" clId="Web-{46003785-A8D4-66C0-E05F-11A6E305EB7F}" dt="2022-05-16T08:53:44.160" v="746" actId="20577"/>
          <ac:spMkLst>
            <pc:docMk/>
            <pc:sldMk cId="1712849275" sldId="1363"/>
            <ac:spMk id="9" creationId="{23CB818F-4CB2-6D4E-A46B-E95BBACAB778}"/>
          </ac:spMkLst>
        </pc:spChg>
        <pc:spChg chg="mod">
          <ac:chgData name="Maria Boboc" userId="S::maria.boboc@whistlelink.com::dac7e9e5-b7cc-429c-a89c-ba96c73134cd" providerId="AD" clId="Web-{46003785-A8D4-66C0-E05F-11A6E305EB7F}" dt="2022-05-16T08:54:00.661" v="767" actId="20577"/>
          <ac:spMkLst>
            <pc:docMk/>
            <pc:sldMk cId="1712849275" sldId="1363"/>
            <ac:spMk id="15" creationId="{BDC7BA8C-BD1A-3E43-812F-C0C2DBDB1C0B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9:08:07.087" v="1459" actId="20577"/>
        <pc:sldMkLst>
          <pc:docMk/>
          <pc:sldMk cId="83701167" sldId="1364"/>
        </pc:sldMkLst>
        <pc:spChg chg="mod">
          <ac:chgData name="Maria Boboc" userId="S::maria.boboc@whistlelink.com::dac7e9e5-b7cc-429c-a89c-ba96c73134cd" providerId="AD" clId="Web-{46003785-A8D4-66C0-E05F-11A6E305EB7F}" dt="2022-05-16T09:06:01.724" v="1292" actId="20577"/>
          <ac:spMkLst>
            <pc:docMk/>
            <pc:sldMk cId="83701167" sldId="1364"/>
            <ac:spMk id="23" creationId="{B9FE6245-ACC3-7A4A-87F0-4C57EBDACF2A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8:07.087" v="1459" actId="20577"/>
          <ac:spMkLst>
            <pc:docMk/>
            <pc:sldMk cId="83701167" sldId="1364"/>
            <ac:spMk id="24" creationId="{C6C2506B-8E3B-D84C-AB69-3D285BCD4EB7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06:15.131" v="1308" actId="20577"/>
          <ac:spMkLst>
            <pc:docMk/>
            <pc:sldMk cId="83701167" sldId="1364"/>
            <ac:spMk id="26" creationId="{A5784EA6-294D-CE4C-A7AB-5009B73A0C76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9:13:21.360" v="1880" actId="20577"/>
        <pc:sldMkLst>
          <pc:docMk/>
          <pc:sldMk cId="1279278547" sldId="1365"/>
        </pc:sldMkLst>
        <pc:spChg chg="mod">
          <ac:chgData name="Maria Boboc" userId="S::maria.boboc@whistlelink.com::dac7e9e5-b7cc-429c-a89c-ba96c73134cd" providerId="AD" clId="Web-{46003785-A8D4-66C0-E05F-11A6E305EB7F}" dt="2022-05-16T09:12:30.921" v="1831" actId="20577"/>
          <ac:spMkLst>
            <pc:docMk/>
            <pc:sldMk cId="1279278547" sldId="1365"/>
            <ac:spMk id="10" creationId="{04F2D9CD-8A27-E348-8011-AC052B2F148B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3:21.360" v="1880" actId="20577"/>
          <ac:spMkLst>
            <pc:docMk/>
            <pc:sldMk cId="1279278547" sldId="1365"/>
            <ac:spMk id="11" creationId="{BE936392-979B-4D4E-8B4B-15A7126D138C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2:10.515" v="1824" actId="1076"/>
          <ac:spMkLst>
            <pc:docMk/>
            <pc:sldMk cId="1279278547" sldId="1365"/>
            <ac:spMk id="30" creationId="{DA75DA9F-795E-2F49-ADA3-6D0780F8939F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1:29.045" v="1742" actId="20577"/>
          <ac:spMkLst>
            <pc:docMk/>
            <pc:sldMk cId="1279278547" sldId="1365"/>
            <ac:spMk id="41" creationId="{82B5E8E5-B534-E24F-9D8A-61BC224D4A87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0:37.403" v="1681" actId="20577"/>
          <ac:spMkLst>
            <pc:docMk/>
            <pc:sldMk cId="1279278547" sldId="1365"/>
            <ac:spMk id="53" creationId="{C62FE04A-0F05-CD4A-A505-1946A6427246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0:20.107" v="1672" actId="20577"/>
          <ac:spMkLst>
            <pc:docMk/>
            <pc:sldMk cId="1279278547" sldId="1365"/>
            <ac:spMk id="54" creationId="{A26573F4-47A7-E043-9AF2-DC7D6CBD1A20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9:10:07.652" v="1658" actId="20577"/>
        <pc:sldMkLst>
          <pc:docMk/>
          <pc:sldMk cId="4288047452" sldId="1366"/>
        </pc:sldMkLst>
        <pc:spChg chg="mod">
          <ac:chgData name="Maria Boboc" userId="S::maria.boboc@whistlelink.com::dac7e9e5-b7cc-429c-a89c-ba96c73134cd" providerId="AD" clId="Web-{46003785-A8D4-66C0-E05F-11A6E305EB7F}" dt="2022-05-16T09:10:07.652" v="1658" actId="20577"/>
          <ac:spMkLst>
            <pc:docMk/>
            <pc:sldMk cId="4288047452" sldId="1366"/>
            <ac:spMk id="15" creationId="{BDC7BA8C-BD1A-3E43-812F-C0C2DBDB1C0B}"/>
          </ac:spMkLst>
        </pc:spChg>
      </pc:sldChg>
      <pc:sldChg chg="addSp delSp modSp">
        <pc:chgData name="Maria Boboc" userId="S::maria.boboc@whistlelink.com::dac7e9e5-b7cc-429c-a89c-ba96c73134cd" providerId="AD" clId="Web-{46003785-A8D4-66C0-E05F-11A6E305EB7F}" dt="2022-05-16T09:26:29.534" v="2082" actId="1076"/>
        <pc:sldMkLst>
          <pc:docMk/>
          <pc:sldMk cId="154786810" sldId="1367"/>
        </pc:sldMkLst>
        <pc:spChg chg="mod">
          <ac:chgData name="Maria Boboc" userId="S::maria.boboc@whistlelink.com::dac7e9e5-b7cc-429c-a89c-ba96c73134cd" providerId="AD" clId="Web-{46003785-A8D4-66C0-E05F-11A6E305EB7F}" dt="2022-05-16T09:13:57.517" v="1918" actId="20577"/>
          <ac:spMkLst>
            <pc:docMk/>
            <pc:sldMk cId="154786810" sldId="1367"/>
            <ac:spMk id="53" creationId="{C62FE04A-0F05-CD4A-A505-1946A6427246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3:34.422" v="1890" actId="20577"/>
          <ac:spMkLst>
            <pc:docMk/>
            <pc:sldMk cId="154786810" sldId="1367"/>
            <ac:spMk id="54" creationId="{A26573F4-47A7-E043-9AF2-DC7D6CBD1A20}"/>
          </ac:spMkLst>
        </pc:spChg>
        <pc:picChg chg="add del mod">
          <ac:chgData name="Maria Boboc" userId="S::maria.boboc@whistlelink.com::dac7e9e5-b7cc-429c-a89c-ba96c73134cd" providerId="AD" clId="Web-{46003785-A8D4-66C0-E05F-11A6E305EB7F}" dt="2022-05-16T09:26:23.706" v="2080"/>
          <ac:picMkLst>
            <pc:docMk/>
            <pc:sldMk cId="154786810" sldId="1367"/>
            <ac:picMk id="2" creationId="{5D353109-4DF6-8AD8-CE9A-5986E7826BBA}"/>
          </ac:picMkLst>
        </pc:picChg>
        <pc:picChg chg="add del mod">
          <ac:chgData name="Maria Boboc" userId="S::maria.boboc@whistlelink.com::dac7e9e5-b7cc-429c-a89c-ba96c73134cd" providerId="AD" clId="Web-{46003785-A8D4-66C0-E05F-11A6E305EB7F}" dt="2022-05-16T09:23:01.701" v="2058"/>
          <ac:picMkLst>
            <pc:docMk/>
            <pc:sldMk cId="154786810" sldId="1367"/>
            <ac:picMk id="3" creationId="{D03607F9-B5B0-886E-1F0B-2E90D20B34B4}"/>
          </ac:picMkLst>
        </pc:picChg>
        <pc:picChg chg="add mod">
          <ac:chgData name="Maria Boboc" userId="S::maria.boboc@whistlelink.com::dac7e9e5-b7cc-429c-a89c-ba96c73134cd" providerId="AD" clId="Web-{46003785-A8D4-66C0-E05F-11A6E305EB7F}" dt="2022-05-16T09:23:14.905" v="2064"/>
          <ac:picMkLst>
            <pc:docMk/>
            <pc:sldMk cId="154786810" sldId="1367"/>
            <ac:picMk id="4" creationId="{8D65F44B-F37A-836F-8664-D73828AF51B2}"/>
          </ac:picMkLst>
        </pc:picChg>
        <pc:picChg chg="add mod">
          <ac:chgData name="Maria Boboc" userId="S::maria.boboc@whistlelink.com::dac7e9e5-b7cc-429c-a89c-ba96c73134cd" providerId="AD" clId="Web-{46003785-A8D4-66C0-E05F-11A6E305EB7F}" dt="2022-05-16T09:24:00.781" v="2070"/>
          <ac:picMkLst>
            <pc:docMk/>
            <pc:sldMk cId="154786810" sldId="1367"/>
            <ac:picMk id="5" creationId="{B74E1F9B-E540-D07A-5CA9-39EC0ED4D872}"/>
          </ac:picMkLst>
        </pc:picChg>
        <pc:picChg chg="add mod">
          <ac:chgData name="Maria Boboc" userId="S::maria.boboc@whistlelink.com::dac7e9e5-b7cc-429c-a89c-ba96c73134cd" providerId="AD" clId="Web-{46003785-A8D4-66C0-E05F-11A6E305EB7F}" dt="2022-05-16T09:25:26.330" v="2078" actId="1076"/>
          <ac:picMkLst>
            <pc:docMk/>
            <pc:sldMk cId="154786810" sldId="1367"/>
            <ac:picMk id="6" creationId="{15F304EC-36E0-AA39-0DD0-C44170A7354C}"/>
          </ac:picMkLst>
        </pc:picChg>
        <pc:picChg chg="add mod">
          <ac:chgData name="Maria Boboc" userId="S::maria.boboc@whistlelink.com::dac7e9e5-b7cc-429c-a89c-ba96c73134cd" providerId="AD" clId="Web-{46003785-A8D4-66C0-E05F-11A6E305EB7F}" dt="2022-05-16T09:25:14.298" v="2076" actId="1076"/>
          <ac:picMkLst>
            <pc:docMk/>
            <pc:sldMk cId="154786810" sldId="1367"/>
            <ac:picMk id="7" creationId="{1FCE73D9-00C0-EF37-973D-4890EF072916}"/>
          </ac:picMkLst>
        </pc:picChg>
        <pc:picChg chg="add mod">
          <ac:chgData name="Maria Boboc" userId="S::maria.boboc@whistlelink.com::dac7e9e5-b7cc-429c-a89c-ba96c73134cd" providerId="AD" clId="Web-{46003785-A8D4-66C0-E05F-11A6E305EB7F}" dt="2022-05-16T09:26:29.534" v="2082" actId="1076"/>
          <ac:picMkLst>
            <pc:docMk/>
            <pc:sldMk cId="154786810" sldId="1367"/>
            <ac:picMk id="8" creationId="{E2FA87C4-C564-12F4-E355-39DAF8763643}"/>
          </ac:picMkLst>
        </pc:picChg>
        <pc:picChg chg="mod">
          <ac:chgData name="Maria Boboc" userId="S::maria.boboc@whistlelink.com::dac7e9e5-b7cc-429c-a89c-ba96c73134cd" providerId="AD" clId="Web-{46003785-A8D4-66C0-E05F-11A6E305EB7F}" dt="2022-05-16T09:25:12.157" v="2075" actId="1076"/>
          <ac:picMkLst>
            <pc:docMk/>
            <pc:sldMk cId="154786810" sldId="1367"/>
            <ac:picMk id="16" creationId="{E4291F5F-798D-BA41-8F60-2BC0FF8C655E}"/>
          </ac:picMkLst>
        </pc:picChg>
        <pc:picChg chg="del mod">
          <ac:chgData name="Maria Boboc" userId="S::maria.boboc@whistlelink.com::dac7e9e5-b7cc-429c-a89c-ba96c73134cd" providerId="AD" clId="Web-{46003785-A8D4-66C0-E05F-11A6E305EB7F}" dt="2022-05-16T09:25:22.486" v="2077"/>
          <ac:picMkLst>
            <pc:docMk/>
            <pc:sldMk cId="154786810" sldId="1367"/>
            <ac:picMk id="17" creationId="{A6749751-4EBE-744B-9590-168524EDE953}"/>
          </ac:picMkLst>
        </pc:picChg>
        <pc:picChg chg="del">
          <ac:chgData name="Maria Boboc" userId="S::maria.boboc@whistlelink.com::dac7e9e5-b7cc-429c-a89c-ba96c73134cd" providerId="AD" clId="Web-{46003785-A8D4-66C0-E05F-11A6E305EB7F}" dt="2022-05-16T09:20:48.354" v="2035"/>
          <ac:picMkLst>
            <pc:docMk/>
            <pc:sldMk cId="154786810" sldId="1367"/>
            <ac:picMk id="21" creationId="{7745E23C-64AE-CF47-B841-08CA57C70308}"/>
          </ac:picMkLst>
        </pc:picChg>
        <pc:picChg chg="del">
          <ac:chgData name="Maria Boboc" userId="S::maria.boboc@whistlelink.com::dac7e9e5-b7cc-429c-a89c-ba96c73134cd" providerId="AD" clId="Web-{46003785-A8D4-66C0-E05F-11A6E305EB7F}" dt="2022-05-16T09:23:35.561" v="2065"/>
          <ac:picMkLst>
            <pc:docMk/>
            <pc:sldMk cId="154786810" sldId="1367"/>
            <ac:picMk id="23" creationId="{9725F40B-EC41-0C45-B764-F280D6F11A56}"/>
          </ac:picMkLst>
        </pc:picChg>
        <pc:picChg chg="del">
          <ac:chgData name="Maria Boboc" userId="S::maria.boboc@whistlelink.com::dac7e9e5-b7cc-429c-a89c-ba96c73134cd" providerId="AD" clId="Web-{46003785-A8D4-66C0-E05F-11A6E305EB7F}" dt="2022-05-16T09:22:34.748" v="2049"/>
          <ac:picMkLst>
            <pc:docMk/>
            <pc:sldMk cId="154786810" sldId="1367"/>
            <ac:picMk id="24" creationId="{4868FEB6-3376-4C4A-90FC-9EEB52F4327E}"/>
          </ac:picMkLst>
        </pc:picChg>
        <pc:picChg chg="del">
          <ac:chgData name="Maria Boboc" userId="S::maria.boboc@whistlelink.com::dac7e9e5-b7cc-429c-a89c-ba96c73134cd" providerId="AD" clId="Web-{46003785-A8D4-66C0-E05F-11A6E305EB7F}" dt="2022-05-16T09:22:48.685" v="2055"/>
          <ac:picMkLst>
            <pc:docMk/>
            <pc:sldMk cId="154786810" sldId="1367"/>
            <ac:picMk id="25" creationId="{A0274CCD-F1B4-B84C-B3EC-E99720488877}"/>
          </ac:picMkLst>
        </pc:picChg>
      </pc:sldChg>
      <pc:sldChg chg="modSp">
        <pc:chgData name="Maria Boboc" userId="S::maria.boboc@whistlelink.com::dac7e9e5-b7cc-429c-a89c-ba96c73134cd" providerId="AD" clId="Web-{46003785-A8D4-66C0-E05F-11A6E305EB7F}" dt="2022-05-16T09:16:04.098" v="2034" actId="20577"/>
        <pc:sldMkLst>
          <pc:docMk/>
          <pc:sldMk cId="2643211098" sldId="1368"/>
        </pc:sldMkLst>
        <pc:spChg chg="mod">
          <ac:chgData name="Maria Boboc" userId="S::maria.boboc@whistlelink.com::dac7e9e5-b7cc-429c-a89c-ba96c73134cd" providerId="AD" clId="Web-{46003785-A8D4-66C0-E05F-11A6E305EB7F}" dt="2022-05-16T09:16:04.098" v="2034" actId="20577"/>
          <ac:spMkLst>
            <pc:docMk/>
            <pc:sldMk cId="2643211098" sldId="1368"/>
            <ac:spMk id="10" creationId="{7A3D38AA-7AED-0B4F-BE58-2E383CF7C9FF}"/>
          </ac:spMkLst>
        </pc:spChg>
        <pc:spChg chg="mod">
          <ac:chgData name="Maria Boboc" userId="S::maria.boboc@whistlelink.com::dac7e9e5-b7cc-429c-a89c-ba96c73134cd" providerId="AD" clId="Web-{46003785-A8D4-66C0-E05F-11A6E305EB7F}" dt="2022-05-16T09:15:45.332" v="2017" actId="20577"/>
          <ac:spMkLst>
            <pc:docMk/>
            <pc:sldMk cId="2643211098" sldId="1368"/>
            <ac:spMk id="15" creationId="{BDC7BA8C-BD1A-3E43-812F-C0C2DBDB1C0B}"/>
          </ac:spMkLst>
        </pc:spChg>
      </pc:sldChg>
      <pc:sldChg chg="modSp">
        <pc:chgData name="Maria Boboc" userId="S::maria.boboc@whistlelink.com::dac7e9e5-b7cc-429c-a89c-ba96c73134cd" providerId="AD" clId="Web-{46003785-A8D4-66C0-E05F-11A6E305EB7F}" dt="2022-05-16T09:14:15.252" v="1935" actId="20577"/>
        <pc:sldMkLst>
          <pc:docMk/>
          <pc:sldMk cId="1394018500" sldId="1369"/>
        </pc:sldMkLst>
        <pc:spChg chg="mod">
          <ac:chgData name="Maria Boboc" userId="S::maria.boboc@whistlelink.com::dac7e9e5-b7cc-429c-a89c-ba96c73134cd" providerId="AD" clId="Web-{46003785-A8D4-66C0-E05F-11A6E305EB7F}" dt="2022-05-16T09:14:15.252" v="1935" actId="20577"/>
          <ac:spMkLst>
            <pc:docMk/>
            <pc:sldMk cId="1394018500" sldId="1369"/>
            <ac:spMk id="9" creationId="{23CB818F-4CB2-6D4E-A46B-E95BBACAB778}"/>
          </ac:spMkLst>
        </pc:spChg>
      </pc:sldChg>
    </pc:docChg>
  </pc:docChgLst>
  <pc:docChgLst>
    <pc:chgData name="Maria Boboc" userId="S::maria.boboc@whistlelink.com::dac7e9e5-b7cc-429c-a89c-ba96c73134cd" providerId="AD" clId="Web-{41B9780A-8DA7-EC9B-4CB2-7000DA8354C0}"/>
    <pc:docChg chg="modSld">
      <pc:chgData name="Maria Boboc" userId="S::maria.boboc@whistlelink.com::dac7e9e5-b7cc-429c-a89c-ba96c73134cd" providerId="AD" clId="Web-{41B9780A-8DA7-EC9B-4CB2-7000DA8354C0}" dt="2022-05-12T17:20:26.011" v="26" actId="20577"/>
      <pc:docMkLst>
        <pc:docMk/>
      </pc:docMkLst>
      <pc:sldChg chg="modSp">
        <pc:chgData name="Maria Boboc" userId="S::maria.boboc@whistlelink.com::dac7e9e5-b7cc-429c-a89c-ba96c73134cd" providerId="AD" clId="Web-{41B9780A-8DA7-EC9B-4CB2-7000DA8354C0}" dt="2022-05-12T17:20:26.011" v="26" actId="20577"/>
        <pc:sldMkLst>
          <pc:docMk/>
          <pc:sldMk cId="3042250776" sldId="1356"/>
        </pc:sldMkLst>
        <pc:spChg chg="mod">
          <ac:chgData name="Maria Boboc" userId="S::maria.boboc@whistlelink.com::dac7e9e5-b7cc-429c-a89c-ba96c73134cd" providerId="AD" clId="Web-{41B9780A-8DA7-EC9B-4CB2-7000DA8354C0}" dt="2022-05-12T17:20:26.011" v="26" actId="20577"/>
          <ac:spMkLst>
            <pc:docMk/>
            <pc:sldMk cId="3042250776" sldId="1356"/>
            <ac:spMk id="19" creationId="{81C1E1F0-C531-B848-809D-673CB361006E}"/>
          </ac:spMkLst>
        </pc:spChg>
      </pc:sldChg>
    </pc:docChg>
  </pc:docChgLst>
  <pc:docChgLst>
    <pc:chgData name="Maria Boboc" userId="S::maria.boboc@whistlelink.com::dac7e9e5-b7cc-429c-a89c-ba96c73134cd" providerId="AD" clId="Web-{ADE4377F-5C73-3D2B-1440-36773149E817}"/>
    <pc:docChg chg="delSld modSld sldOrd">
      <pc:chgData name="Maria Boboc" userId="S::maria.boboc@whistlelink.com::dac7e9e5-b7cc-429c-a89c-ba96c73134cd" providerId="AD" clId="Web-{ADE4377F-5C73-3D2B-1440-36773149E817}" dt="2022-05-13T14:54:57.775" v="1850" actId="20577"/>
      <pc:docMkLst>
        <pc:docMk/>
      </pc:docMkLst>
      <pc:sldChg chg="modSp">
        <pc:chgData name="Maria Boboc" userId="S::maria.boboc@whistlelink.com::dac7e9e5-b7cc-429c-a89c-ba96c73134cd" providerId="AD" clId="Web-{ADE4377F-5C73-3D2B-1440-36773149E817}" dt="2022-05-13T12:49:30.090" v="393" actId="20577"/>
        <pc:sldMkLst>
          <pc:docMk/>
          <pc:sldMk cId="203641560" sldId="266"/>
        </pc:sldMkLst>
        <pc:spChg chg="mod">
          <ac:chgData name="Maria Boboc" userId="S::maria.boboc@whistlelink.com::dac7e9e5-b7cc-429c-a89c-ba96c73134cd" providerId="AD" clId="Web-{ADE4377F-5C73-3D2B-1440-36773149E817}" dt="2022-05-13T12:31:06.216" v="100" actId="20577"/>
          <ac:spMkLst>
            <pc:docMk/>
            <pc:sldMk cId="203641560" sldId="266"/>
            <ac:spMk id="12" creationId="{E18CBC74-8A4D-DE3A-7D26-5480C79E495E}"/>
          </ac:spMkLst>
        </pc:spChg>
        <pc:spChg chg="mod">
          <ac:chgData name="Maria Boboc" userId="S::maria.boboc@whistlelink.com::dac7e9e5-b7cc-429c-a89c-ba96c73134cd" providerId="AD" clId="Web-{ADE4377F-5C73-3D2B-1440-36773149E817}" dt="2022-05-13T12:34:06.049" v="334" actId="20577"/>
          <ac:spMkLst>
            <pc:docMk/>
            <pc:sldMk cId="203641560" sldId="266"/>
            <ac:spMk id="31" creationId="{FBB8A8F4-45A0-43F2-C603-34C0A8FB3033}"/>
          </ac:spMkLst>
        </pc:spChg>
        <pc:spChg chg="mod">
          <ac:chgData name="Maria Boboc" userId="S::maria.boboc@whistlelink.com::dac7e9e5-b7cc-429c-a89c-ba96c73134cd" providerId="AD" clId="Web-{ADE4377F-5C73-3D2B-1440-36773149E817}" dt="2022-05-13T12:46:15.991" v="390" actId="20577"/>
          <ac:spMkLst>
            <pc:docMk/>
            <pc:sldMk cId="203641560" sldId="266"/>
            <ac:spMk id="32" creationId="{5454AA0D-3418-2A1B-F9CB-8CF17195CA1C}"/>
          </ac:spMkLst>
        </pc:spChg>
        <pc:spChg chg="mod">
          <ac:chgData name="Maria Boboc" userId="S::maria.boboc@whistlelink.com::dac7e9e5-b7cc-429c-a89c-ba96c73134cd" providerId="AD" clId="Web-{ADE4377F-5C73-3D2B-1440-36773149E817}" dt="2022-05-13T12:49:30.090" v="393" actId="20577"/>
          <ac:spMkLst>
            <pc:docMk/>
            <pc:sldMk cId="203641560" sldId="266"/>
            <ac:spMk id="37" creationId="{D900329A-4394-A04C-8DFA-7E50C8264ED9}"/>
          </ac:spMkLst>
        </pc:spChg>
        <pc:spChg chg="mod">
          <ac:chgData name="Maria Boboc" userId="S::maria.boboc@whistlelink.com::dac7e9e5-b7cc-429c-a89c-ba96c73134cd" providerId="AD" clId="Web-{ADE4377F-5C73-3D2B-1440-36773149E817}" dt="2022-05-13T12:33:25.986" v="295" actId="20577"/>
          <ac:spMkLst>
            <pc:docMk/>
            <pc:sldMk cId="203641560" sldId="266"/>
            <ac:spMk id="40" creationId="{B7CBBE3F-FD29-294F-90B3-51700615318C}"/>
          </ac:spMkLst>
        </pc:spChg>
      </pc:sldChg>
      <pc:sldChg chg="del ord">
        <pc:chgData name="Maria Boboc" userId="S::maria.boboc@whistlelink.com::dac7e9e5-b7cc-429c-a89c-ba96c73134cd" providerId="AD" clId="Web-{ADE4377F-5C73-3D2B-1440-36773149E817}" dt="2022-05-13T13:05:48.444" v="399"/>
        <pc:sldMkLst>
          <pc:docMk/>
          <pc:sldMk cId="498091525" sldId="269"/>
        </pc:sldMkLst>
      </pc:sldChg>
      <pc:sldChg chg="modSp">
        <pc:chgData name="Maria Boboc" userId="S::maria.boboc@whistlelink.com::dac7e9e5-b7cc-429c-a89c-ba96c73134cd" providerId="AD" clId="Web-{ADE4377F-5C73-3D2B-1440-36773149E817}" dt="2022-05-13T12:49:36.652" v="396" actId="20577"/>
        <pc:sldMkLst>
          <pc:docMk/>
          <pc:sldMk cId="948268190" sldId="291"/>
        </pc:sldMkLst>
        <pc:spChg chg="mod">
          <ac:chgData name="Maria Boboc" userId="S::maria.boboc@whistlelink.com::dac7e9e5-b7cc-429c-a89c-ba96c73134cd" providerId="AD" clId="Web-{ADE4377F-5C73-3D2B-1440-36773149E817}" dt="2022-05-13T12:49:36.652" v="396" actId="20577"/>
          <ac:spMkLst>
            <pc:docMk/>
            <pc:sldMk cId="948268190" sldId="291"/>
            <ac:spMk id="15" creationId="{BDC7BA8C-BD1A-3E43-812F-C0C2DBDB1C0B}"/>
          </ac:spMkLst>
        </pc:spChg>
      </pc:sldChg>
      <pc:sldChg chg="modSp">
        <pc:chgData name="Maria Boboc" userId="S::maria.boboc@whistlelink.com::dac7e9e5-b7cc-429c-a89c-ba96c73134cd" providerId="AD" clId="Web-{ADE4377F-5C73-3D2B-1440-36773149E817}" dt="2022-05-13T14:48:58.159" v="1440" actId="20577"/>
        <pc:sldMkLst>
          <pc:docMk/>
          <pc:sldMk cId="4080182657" sldId="310"/>
        </pc:sldMkLst>
        <pc:spChg chg="mod">
          <ac:chgData name="Maria Boboc" userId="S::maria.boboc@whistlelink.com::dac7e9e5-b7cc-429c-a89c-ba96c73134cd" providerId="AD" clId="Web-{ADE4377F-5C73-3D2B-1440-36773149E817}" dt="2022-05-13T14:36:56.725" v="827" actId="20577"/>
          <ac:spMkLst>
            <pc:docMk/>
            <pc:sldMk cId="4080182657" sldId="310"/>
            <ac:spMk id="2" creationId="{03AD0D94-B9A1-D642-ABF5-85FBA0637D0C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6:47.188" v="1301" actId="20577"/>
          <ac:spMkLst>
            <pc:docMk/>
            <pc:sldMk cId="4080182657" sldId="310"/>
            <ac:spMk id="34" creationId="{F78A9195-D0E6-B148-B33E-4992C9DA0E7B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7:53.767" v="1357" actId="20577"/>
          <ac:spMkLst>
            <pc:docMk/>
            <pc:sldMk cId="4080182657" sldId="310"/>
            <ac:spMk id="35" creationId="{59CE1ABD-DEB9-FE42-B701-9349F919DF4A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8:58.159" v="1440" actId="20577"/>
          <ac:spMkLst>
            <pc:docMk/>
            <pc:sldMk cId="4080182657" sldId="310"/>
            <ac:spMk id="36" creationId="{BD612F25-DC2F-A148-A8E3-A0F2E643E494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5:27.359" v="1237" actId="20577"/>
          <ac:spMkLst>
            <pc:docMk/>
            <pc:sldMk cId="4080182657" sldId="310"/>
            <ac:spMk id="37" creationId="{7B332A4B-90C1-C242-A754-BA5E9E628D7D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7:07.876" v="1315" actId="20577"/>
          <ac:spMkLst>
            <pc:docMk/>
            <pc:sldMk cId="4080182657" sldId="310"/>
            <ac:spMk id="38" creationId="{E1E65B7A-EB21-DB4B-8227-CA751C8678EE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8:08.736" v="1379" actId="20577"/>
          <ac:spMkLst>
            <pc:docMk/>
            <pc:sldMk cId="4080182657" sldId="310"/>
            <ac:spMk id="39" creationId="{8AB17634-3CE1-DB46-AAD5-BD6CA536CB6B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6:49.282" v="1302" actId="14100"/>
          <ac:spMkLst>
            <pc:docMk/>
            <pc:sldMk cId="4080182657" sldId="310"/>
            <ac:spMk id="44" creationId="{73AEFE6C-43A6-C442-B490-AC34679B50B1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1:48.152" v="1069" actId="20577"/>
          <ac:spMkLst>
            <pc:docMk/>
            <pc:sldMk cId="4080182657" sldId="310"/>
            <ac:spMk id="45" creationId="{9144CEFE-3363-8C49-ACD2-25AF47999A57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5:08.421" v="1218" actId="20577"/>
          <ac:spMkLst>
            <pc:docMk/>
            <pc:sldMk cId="4080182657" sldId="310"/>
            <ac:spMk id="46" creationId="{52F5366D-51D3-E04F-B74B-20E089604CE6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37:31.632" v="852" actId="20577"/>
          <ac:spMkLst>
            <pc:docMk/>
            <pc:sldMk cId="4080182657" sldId="310"/>
            <ac:spMk id="47" creationId="{BD1B3A11-CA93-2B48-A682-3DC4AD5AB53A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39:20.837" v="941" actId="20577"/>
          <ac:spMkLst>
            <pc:docMk/>
            <pc:sldMk cId="4080182657" sldId="310"/>
            <ac:spMk id="48" creationId="{9B6401B9-4000-8848-9BAD-7A5CE00B1B01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2:00.840" v="1076" actId="20577"/>
          <ac:spMkLst>
            <pc:docMk/>
            <pc:sldMk cId="4080182657" sldId="310"/>
            <ac:spMk id="49" creationId="{20D9D7DB-D6B2-D547-91E1-2BB9040D2B01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37:06.006" v="837" actId="20577"/>
          <ac:spMkLst>
            <pc:docMk/>
            <pc:sldMk cId="4080182657" sldId="310"/>
            <ac:spMk id="59" creationId="{F0FCF873-1C2A-1845-9173-8BA7D396A7DA}"/>
          </ac:spMkLst>
        </pc:spChg>
      </pc:sldChg>
      <pc:sldChg chg="modSp">
        <pc:chgData name="Maria Boboc" userId="S::maria.boboc@whistlelink.com::dac7e9e5-b7cc-429c-a89c-ba96c73134cd" providerId="AD" clId="Web-{ADE4377F-5C73-3D2B-1440-36773149E817}" dt="2022-05-13T12:29:58.855" v="55" actId="14100"/>
        <pc:sldMkLst>
          <pc:docMk/>
          <pc:sldMk cId="3042250776" sldId="1356"/>
        </pc:sldMkLst>
        <pc:spChg chg="mod">
          <ac:chgData name="Maria Boboc" userId="S::maria.boboc@whistlelink.com::dac7e9e5-b7cc-429c-a89c-ba96c73134cd" providerId="AD" clId="Web-{ADE4377F-5C73-3D2B-1440-36773149E817}" dt="2022-05-13T12:29:58.855" v="55" actId="14100"/>
          <ac:spMkLst>
            <pc:docMk/>
            <pc:sldMk cId="3042250776" sldId="1356"/>
            <ac:spMk id="20" creationId="{FE0E6024-F624-2648-8FE9-EF829C40E69B}"/>
          </ac:spMkLst>
        </pc:spChg>
      </pc:sldChg>
      <pc:sldChg chg="modSp">
        <pc:chgData name="Maria Boboc" userId="S::maria.boboc@whistlelink.com::dac7e9e5-b7cc-429c-a89c-ba96c73134cd" providerId="AD" clId="Web-{ADE4377F-5C73-3D2B-1440-36773149E817}" dt="2022-05-13T14:37:14.569" v="839" actId="20577"/>
        <pc:sldMkLst>
          <pc:docMk/>
          <pc:sldMk cId="1144384959" sldId="1357"/>
        </pc:sldMkLst>
        <pc:spChg chg="mod">
          <ac:chgData name="Maria Boboc" userId="S::maria.boboc@whistlelink.com::dac7e9e5-b7cc-429c-a89c-ba96c73134cd" providerId="AD" clId="Web-{ADE4377F-5C73-3D2B-1440-36773149E817}" dt="2022-05-13T14:25:20.948" v="563" actId="20577"/>
          <ac:spMkLst>
            <pc:docMk/>
            <pc:sldMk cId="1144384959" sldId="1357"/>
            <ac:spMk id="22" creationId="{8007FC9E-96B2-C749-A974-E747E7F0E484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35:05.911" v="693" actId="20577"/>
          <ac:spMkLst>
            <pc:docMk/>
            <pc:sldMk cId="1144384959" sldId="1357"/>
            <ac:spMk id="27" creationId="{C7579AA8-630D-9445-93CC-13AC4AECDCAA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36:41.475" v="817" actId="20577"/>
          <ac:spMkLst>
            <pc:docMk/>
            <pc:sldMk cId="1144384959" sldId="1357"/>
            <ac:spMk id="28" creationId="{32CC1A43-111C-834D-B803-B5F899881E36}"/>
          </ac:spMkLst>
        </pc:spChg>
        <pc:spChg chg="mod">
          <ac:chgData name="Maria Boboc" userId="S::maria.boboc@whistlelink.com::dac7e9e5-b7cc-429c-a89c-ba96c73134cd" providerId="AD" clId="Web-{ADE4377F-5C73-3D2B-1440-36773149E817}" dt="2022-05-13T13:53:50.774" v="451" actId="20577"/>
          <ac:spMkLst>
            <pc:docMk/>
            <pc:sldMk cId="1144384959" sldId="1357"/>
            <ac:spMk id="31" creationId="{A9ADEA92-9666-AF49-8F75-BCFD5E0C2C42}"/>
          </ac:spMkLst>
        </pc:spChg>
        <pc:spChg chg="mod">
          <ac:chgData name="Maria Boboc" userId="S::maria.boboc@whistlelink.com::dac7e9e5-b7cc-429c-a89c-ba96c73134cd" providerId="AD" clId="Web-{ADE4377F-5C73-3D2B-1440-36773149E817}" dt="2022-05-13T13:53:10.443" v="422" actId="20577"/>
          <ac:spMkLst>
            <pc:docMk/>
            <pc:sldMk cId="1144384959" sldId="1357"/>
            <ac:spMk id="32" creationId="{D3F7CFDC-3D18-0142-8301-51EFBD3B9E19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25:31.698" v="569" actId="20577"/>
          <ac:spMkLst>
            <pc:docMk/>
            <pc:sldMk cId="1144384959" sldId="1357"/>
            <ac:spMk id="33" creationId="{E16C5F80-2C7C-1B49-A478-9A0AD1DBE7E7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25:43.120" v="579" actId="20577"/>
          <ac:spMkLst>
            <pc:docMk/>
            <pc:sldMk cId="1144384959" sldId="1357"/>
            <ac:spMk id="34" creationId="{919C7488-173E-8043-8845-A03642EF2121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37:14.569" v="839" actId="20577"/>
          <ac:spMkLst>
            <pc:docMk/>
            <pc:sldMk cId="1144384959" sldId="1357"/>
            <ac:spMk id="36" creationId="{20ECF8CB-697C-7D46-828A-843ED7A0F5E8}"/>
          </ac:spMkLst>
        </pc:spChg>
      </pc:sldChg>
      <pc:sldChg chg="modSp">
        <pc:chgData name="Maria Boboc" userId="S::maria.boboc@whistlelink.com::dac7e9e5-b7cc-429c-a89c-ba96c73134cd" providerId="AD" clId="Web-{ADE4377F-5C73-3D2B-1440-36773149E817}" dt="2022-05-13T14:54:57.775" v="1850" actId="20577"/>
        <pc:sldMkLst>
          <pc:docMk/>
          <pc:sldMk cId="3597093812" sldId="1359"/>
        </pc:sldMkLst>
        <pc:spChg chg="mod">
          <ac:chgData name="Maria Boboc" userId="S::maria.boboc@whistlelink.com::dac7e9e5-b7cc-429c-a89c-ba96c73134cd" providerId="AD" clId="Web-{ADE4377F-5C73-3D2B-1440-36773149E817}" dt="2022-05-13T14:49:17.878" v="1448" actId="20577"/>
          <ac:spMkLst>
            <pc:docMk/>
            <pc:sldMk cId="3597093812" sldId="1359"/>
            <ac:spMk id="2" creationId="{03AD0D94-B9A1-D642-ABF5-85FBA0637D0C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54:57.775" v="1850" actId="20577"/>
          <ac:spMkLst>
            <pc:docMk/>
            <pc:sldMk cId="3597093812" sldId="1359"/>
            <ac:spMk id="28" creationId="{6ADF793F-5C72-5A45-8B6D-CD62A926FB01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53:14.226" v="1685" actId="1076"/>
          <ac:spMkLst>
            <pc:docMk/>
            <pc:sldMk cId="3597093812" sldId="1359"/>
            <ac:spMk id="44" creationId="{73AEFE6C-43A6-C442-B490-AC34679B50B1}"/>
          </ac:spMkLst>
        </pc:spChg>
        <pc:spChg chg="mod">
          <ac:chgData name="Maria Boboc" userId="S::maria.boboc@whistlelink.com::dac7e9e5-b7cc-429c-a89c-ba96c73134cd" providerId="AD" clId="Web-{ADE4377F-5C73-3D2B-1440-36773149E817}" dt="2022-05-13T14:49:38.191" v="1482" actId="20577"/>
          <ac:spMkLst>
            <pc:docMk/>
            <pc:sldMk cId="3597093812" sldId="1359"/>
            <ac:spMk id="59" creationId="{F0FCF873-1C2A-1845-9173-8BA7D396A7D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5C1297F-5CA4-BB4E-861C-C00CED622A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6CB3E4-1DD8-0845-A236-DD4400D5A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20B9-6351-874E-8A27-EA0B404A7A38}" type="datetimeFigureOut">
              <a:rPr lang="sv-SE" smtClean="0"/>
              <a:t>2022-05-17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BA11D0-3ACE-2B42-9ECB-7046CAC097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46F1F30-9941-7346-869C-90BEE5439A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6C56D-53FD-5A48-987A-E10B701CB3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524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1555-FE49-294C-B16A-6F2BFB217AA9}" type="datetimeFigureOut">
              <a:rPr lang="sv-SE" smtClean="0"/>
              <a:t>2022-05-17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306C2-3855-EF48-B608-A3B90B8731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41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08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72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7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8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02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24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94492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54" r:id="rId2"/>
    <p:sldLayoutId id="2147483768" r:id="rId3"/>
    <p:sldLayoutId id="2147483770" r:id="rId4"/>
    <p:sldLayoutId id="2147483771" r:id="rId5"/>
    <p:sldLayoutId id="2147483772" r:id="rId6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so.org/isoiec-27001-information-security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2670B960-7DAA-994D-9E2A-2F08B5BE2500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ubrik 2">
            <a:extLst>
              <a:ext uri="{FF2B5EF4-FFF2-40B4-BE49-F238E27FC236}">
                <a16:creationId xmlns:a16="http://schemas.microsoft.com/office/drawing/2014/main" id="{81C1E1F0-C531-B848-809D-673CB36100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821" y="1802337"/>
            <a:ext cx="4928287" cy="1143674"/>
          </a:xfrm>
        </p:spPr>
        <p:txBody>
          <a:bodyPr>
            <a:normAutofit/>
          </a:bodyPr>
          <a:lstStyle/>
          <a:p>
            <a:pPr algn="l">
              <a:tabLst>
                <a:tab pos="2841625" algn="l"/>
              </a:tabLst>
            </a:pPr>
            <a:r>
              <a:rPr lang="sv-SE" sz="3800" dirty="0" err="1">
                <a:latin typeface="Söhne"/>
              </a:rPr>
              <a:t>Un</a:t>
            </a:r>
            <a:r>
              <a:rPr lang="sv-SE" sz="3800" dirty="0">
                <a:latin typeface="Söhne"/>
              </a:rPr>
              <a:t> </a:t>
            </a:r>
            <a:r>
              <a:rPr lang="sv-SE" sz="3800" dirty="0" err="1">
                <a:latin typeface="Söhne"/>
              </a:rPr>
              <a:t>canal</a:t>
            </a:r>
            <a:r>
              <a:rPr lang="sv-SE" sz="3800" dirty="0">
                <a:latin typeface="Söhne"/>
              </a:rPr>
              <a:t> de </a:t>
            </a:r>
            <a:r>
              <a:rPr lang="sv-SE" sz="3800" dirty="0" err="1">
                <a:latin typeface="Söhne"/>
              </a:rPr>
              <a:t>avertizare</a:t>
            </a:r>
            <a:r>
              <a:rPr lang="sv-SE" sz="3800" dirty="0">
                <a:latin typeface="Söhne"/>
              </a:rPr>
              <a:t> </a:t>
            </a:r>
            <a:br>
              <a:rPr lang="en-US" dirty="0"/>
            </a:br>
            <a:r>
              <a:rPr lang="sv-SE" sz="3800" dirty="0">
                <a:latin typeface="Söhne"/>
              </a:rPr>
              <a:t>all-in-</a:t>
            </a:r>
            <a:r>
              <a:rPr lang="sv-SE" sz="3800" dirty="0" err="1">
                <a:latin typeface="Söhne"/>
              </a:rPr>
              <a:t>one</a:t>
            </a:r>
            <a:r>
              <a:rPr lang="sv-SE" sz="3800" dirty="0">
                <a:latin typeface="Söhne"/>
              </a:rPr>
              <a:t>* </a:t>
            </a:r>
          </a:p>
        </p:txBody>
      </p:sp>
      <p:sp>
        <p:nvSpPr>
          <p:cNvPr id="20" name="Rubrik 2">
            <a:extLst>
              <a:ext uri="{FF2B5EF4-FFF2-40B4-BE49-F238E27FC236}">
                <a16:creationId xmlns:a16="http://schemas.microsoft.com/office/drawing/2014/main" id="{FE0E6024-F624-2648-8FE9-EF829C40E69B}"/>
              </a:ext>
            </a:extLst>
          </p:cNvPr>
          <p:cNvSpPr txBox="1">
            <a:spLocks/>
          </p:cNvSpPr>
          <p:nvPr/>
        </p:nvSpPr>
        <p:spPr>
          <a:xfrm>
            <a:off x="576847" y="5668499"/>
            <a:ext cx="4914380" cy="69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0" baseline="0">
                <a:solidFill>
                  <a:schemeClr val="accent5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tx1"/>
                </a:solidFill>
                <a:effectLst/>
                <a:latin typeface="Söhne" panose="020B0503030202060203"/>
                <a:ea typeface="Calibri"/>
              </a:rPr>
              <a:t>* </a:t>
            </a:r>
            <a:r>
              <a:rPr lang="en-US" sz="1800" dirty="0" err="1">
                <a:solidFill>
                  <a:schemeClr val="tx1"/>
                </a:solidFill>
                <a:latin typeface="Söhne" panose="020B0503030202060203"/>
                <a:ea typeface="Calibri"/>
              </a:rPr>
              <a:t>Avertizare</a:t>
            </a:r>
            <a:r>
              <a:rPr lang="en-US" sz="1800" dirty="0">
                <a:solidFill>
                  <a:schemeClr val="tx1"/>
                </a:solidFill>
                <a:latin typeface="Söhne" panose="020B0503030202060203"/>
                <a:ea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Söhne" panose="020B0503030202060203"/>
                <a:ea typeface="Calibri"/>
              </a:rPr>
              <a:t>anonimă</a:t>
            </a:r>
            <a:r>
              <a:rPr lang="en-US" sz="1800" dirty="0">
                <a:solidFill>
                  <a:schemeClr val="tx1"/>
                </a:solidFill>
                <a:latin typeface="Söhne" panose="020B0503030202060203"/>
                <a:ea typeface="Calibri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Söhne" panose="020B0503030202060203"/>
                <a:ea typeface="Calibri"/>
              </a:rPr>
              <a:t>gestiune</a:t>
            </a:r>
            <a:r>
              <a:rPr lang="en-US" sz="1800" dirty="0">
                <a:solidFill>
                  <a:schemeClr val="tx1"/>
                </a:solidFill>
                <a:latin typeface="Söhne" panose="020B0503030202060203"/>
                <a:ea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Söhne" panose="020B0503030202060203"/>
                <a:ea typeface="Calibri"/>
              </a:rPr>
              <a:t>caz</a:t>
            </a:r>
            <a:r>
              <a:rPr lang="en-US" sz="1800" dirty="0">
                <a:solidFill>
                  <a:schemeClr val="tx1"/>
                </a:solidFill>
                <a:latin typeface="Söhne" panose="020B0503030202060203"/>
                <a:ea typeface="Calibri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Söhne" panose="020B0503030202060203"/>
                <a:ea typeface="Calibri"/>
              </a:rPr>
              <a:t>sistem</a:t>
            </a:r>
            <a:r>
              <a:rPr lang="en-US" sz="1800" dirty="0">
                <a:solidFill>
                  <a:schemeClr val="tx1"/>
                </a:solidFill>
                <a:latin typeface="Söhne" panose="020B0503030202060203"/>
                <a:ea typeface="Calibri"/>
              </a:rPr>
              <a:t> de whistleblowing </a:t>
            </a:r>
            <a:r>
              <a:rPr lang="en-US" sz="1800" dirty="0" err="1">
                <a:solidFill>
                  <a:schemeClr val="tx1"/>
                </a:solidFill>
                <a:latin typeface="Söhne" panose="020B0503030202060203"/>
                <a:ea typeface="Calibri"/>
              </a:rPr>
              <a:t>sigur</a:t>
            </a:r>
            <a:r>
              <a:rPr lang="en-US" sz="1800" dirty="0">
                <a:solidFill>
                  <a:schemeClr val="tx1"/>
                </a:solidFill>
                <a:latin typeface="Söhne" panose="020B0503030202060203"/>
                <a:ea typeface="Calibri"/>
              </a:rPr>
              <a:t> </a:t>
            </a:r>
            <a:r>
              <a:rPr lang="en-US" sz="1800" dirty="0" err="1">
                <a:solidFill>
                  <a:schemeClr val="tx1"/>
                </a:solidFill>
                <a:latin typeface="Söhne" panose="020B0503030202060203"/>
                <a:ea typeface="Calibri"/>
              </a:rPr>
              <a:t>și</a:t>
            </a:r>
            <a:r>
              <a:rPr lang="en-US" sz="1800" dirty="0">
                <a:solidFill>
                  <a:schemeClr val="tx1"/>
                </a:solidFill>
                <a:latin typeface="Söhne" panose="020B0503030202060203"/>
                <a:ea typeface="Calibri"/>
              </a:rPr>
              <a:t> conform</a:t>
            </a:r>
            <a:r>
              <a:rPr lang="en-US" sz="1800" dirty="0">
                <a:solidFill>
                  <a:schemeClr val="tx1"/>
                </a:solidFill>
                <a:effectLst/>
                <a:latin typeface="Söhne" panose="020B0503030202060203"/>
                <a:ea typeface="Calibri"/>
              </a:rPr>
              <a:t>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4C97D23-CD1E-0DE2-3C57-4605028C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20" y="6130966"/>
            <a:ext cx="1492238" cy="15874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A0351C4-A6ED-2519-A392-4D4B1ACF0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778" y="1177833"/>
            <a:ext cx="7253343" cy="47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33717" y="0"/>
            <a:ext cx="12260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Bildobjekt 31" descr="En bild som visar mörk, ljus&#10;&#10;Automatiskt genererad beskrivning">
            <a:extLst>
              <a:ext uri="{FF2B5EF4-FFF2-40B4-BE49-F238E27FC236}">
                <a16:creationId xmlns:a16="http://schemas.microsoft.com/office/drawing/2014/main" id="{43BD4AF2-90E3-614B-9F5A-F4F436AE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879" y="749998"/>
            <a:ext cx="5912111" cy="7276444"/>
          </a:xfrm>
          <a:prstGeom prst="rect">
            <a:avLst/>
          </a:prstGeom>
        </p:spPr>
      </p:pic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1245128" y="2131803"/>
            <a:ext cx="9701745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Underrubrik 1">
            <a:extLst>
              <a:ext uri="{FF2B5EF4-FFF2-40B4-BE49-F238E27FC236}">
                <a16:creationId xmlns:a16="http://schemas.microsoft.com/office/drawing/2014/main" id="{B9FE6245-ACC3-7A4A-87F0-4C57EBDACF2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671616"/>
            <a:ext cx="10515600" cy="362244"/>
          </a:xfrm>
        </p:spPr>
        <p:txBody>
          <a:bodyPr/>
          <a:lstStyle/>
          <a:p>
            <a:pPr marL="1270"/>
            <a:r>
              <a:rPr lang="sv-SE" dirty="0">
                <a:latin typeface="Söhne"/>
              </a:rPr>
              <a:t>SERVICIU EXTRA</a:t>
            </a:r>
            <a:endParaRPr lang="en-US" dirty="0">
              <a:latin typeface="Söhne"/>
            </a:endParaRPr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C6C2506B-8E3B-D84C-AB69-3D285BCD4E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35009" y="2993313"/>
            <a:ext cx="8968461" cy="3025091"/>
          </a:xfrm>
        </p:spPr>
        <p:txBody>
          <a:bodyPr anchor="t" anchorCtr="0"/>
          <a:lstStyle/>
          <a:p>
            <a:pPr marL="647700" indent="-6477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Asigură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independența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și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transparența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procesului</a:t>
            </a:r>
            <a:endParaRPr lang="sv-SE" sz="1900" spc="0" dirty="0" err="1">
              <a:latin typeface="Söhne"/>
            </a:endParaRPr>
          </a:p>
          <a:p>
            <a:pPr marL="647700" indent="-6477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Asigură</a:t>
            </a:r>
            <a:r>
              <a:rPr lang="en-US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comunicarea</a:t>
            </a:r>
            <a:r>
              <a:rPr lang="en-US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în</a:t>
            </a:r>
            <a:r>
              <a:rPr lang="en-US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concordanță</a:t>
            </a:r>
            <a:r>
              <a:rPr lang="en-US" sz="1900" spc="0" dirty="0">
                <a:solidFill>
                  <a:srgbClr val="594D4D"/>
                </a:solidFill>
                <a:latin typeface="Söhne"/>
              </a:rPr>
              <a:t> cu </a:t>
            </a: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Directiva</a:t>
            </a:r>
            <a:r>
              <a:rPr lang="en-US" sz="1900" spc="0" dirty="0">
                <a:solidFill>
                  <a:srgbClr val="594D4D"/>
                </a:solidFill>
                <a:latin typeface="Söhne"/>
              </a:rPr>
              <a:t> UE </a:t>
            </a: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și</a:t>
            </a:r>
            <a:r>
              <a:rPr lang="en-US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legile</a:t>
            </a:r>
            <a:r>
              <a:rPr lang="en-US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en-US" sz="1900" spc="0" dirty="0" err="1">
                <a:solidFill>
                  <a:srgbClr val="594D4D"/>
                </a:solidFill>
                <a:latin typeface="Söhne"/>
              </a:rPr>
              <a:t>naționale</a:t>
            </a:r>
          </a:p>
          <a:p>
            <a:pPr marL="647700" indent="-6477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Controlează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implicarea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principalelor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contacte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în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avertizarea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primită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</a:p>
          <a:p>
            <a:pPr marL="647700" indent="-6477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Distribuie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cazurile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contactelor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relevante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7700" indent="-6477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Reduce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volumul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de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muncă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inițial</a:t>
            </a:r>
            <a:endParaRPr lang="sv-SE" sz="1900" spc="0" dirty="0" err="1">
              <a:solidFill>
                <a:srgbClr val="594D4D"/>
              </a:solidFill>
            </a:endParaRPr>
          </a:p>
        </p:txBody>
      </p:sp>
      <p:sp>
        <p:nvSpPr>
          <p:cNvPr id="25" name="Rubrik 3">
            <a:extLst>
              <a:ext uri="{FF2B5EF4-FFF2-40B4-BE49-F238E27FC236}">
                <a16:creationId xmlns:a16="http://schemas.microsoft.com/office/drawing/2014/main" id="{AE9B0FFD-1815-7E4F-A0D9-6CE3767F99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7"/>
            <a:ext cx="10515600" cy="1776203"/>
          </a:xfrm>
        </p:spPr>
        <p:txBody>
          <a:bodyPr/>
          <a:lstStyle/>
          <a:p>
            <a:r>
              <a:rPr lang="sv-SE" dirty="0" err="1"/>
              <a:t>Intake</a:t>
            </a:r>
            <a:r>
              <a:rPr lang="sv-SE" dirty="0"/>
              <a:t> management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A5784EA6-294D-CE4C-A7AB-5009B73A0C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31086" y="2473699"/>
            <a:ext cx="5372290" cy="412750"/>
          </a:xfrm>
        </p:spPr>
        <p:txBody>
          <a:bodyPr/>
          <a:lstStyle/>
          <a:p>
            <a:pPr marL="1270" algn="l"/>
            <a:r>
              <a:rPr lang="sv-SE" sz="1500" spc="100" dirty="0">
                <a:solidFill>
                  <a:srgbClr val="8B898E"/>
                </a:solidFill>
                <a:latin typeface="Söhne"/>
              </a:rPr>
              <a:t>PRIMIRE CAZURI</a:t>
            </a:r>
            <a:endParaRPr lang="en-US" sz="1500" spc="100" dirty="0">
              <a:solidFill>
                <a:srgbClr val="8B898E"/>
              </a:solidFill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83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9" y="2559291"/>
            <a:ext cx="4913204" cy="2697429"/>
          </a:xfrm>
        </p:spPr>
        <p:txBody>
          <a:bodyPr anchor="t" anchorCtr="0"/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Sesiunea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1</a:t>
            </a:r>
          </a:p>
          <a:p>
            <a:pPr marL="647700" indent="-6477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Bune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practici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și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informații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generale</a:t>
            </a:r>
          </a:p>
          <a:p>
            <a:pPr marL="647700" indent="-6477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  <a:latin typeface="Söhne"/>
              </a:rPr>
              <a:t>Set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up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și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implementare</a:t>
            </a:r>
            <a:endParaRPr lang="sv-SE" sz="1900" spc="0" dirty="0" err="1">
              <a:solidFill>
                <a:srgbClr val="594D4D"/>
              </a:solidFill>
            </a:endParaRPr>
          </a:p>
          <a:p>
            <a:pPr marL="647700" indent="-6477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Revizuire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politici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și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strategie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de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comunicare</a:t>
            </a:r>
            <a:endParaRPr lang="sv-SE" sz="1900" spc="0" dirty="0" err="1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>
                <a:latin typeface="Söhne"/>
              </a:rPr>
              <a:t>Roll </a:t>
            </a:r>
            <a:r>
              <a:rPr lang="sv-SE" dirty="0" err="1">
                <a:latin typeface="Söhne"/>
              </a:rPr>
              <a:t>Out</a:t>
            </a:r>
            <a:r>
              <a:rPr lang="sv-SE" dirty="0">
                <a:latin typeface="Söhne"/>
              </a:rPr>
              <a:t> &amp; </a:t>
            </a:r>
            <a:r>
              <a:rPr lang="sv-SE" dirty="0" err="1">
                <a:latin typeface="Söhne"/>
              </a:rPr>
              <a:t>Implementare</a:t>
            </a:r>
            <a:endParaRPr lang="sv-SE" dirty="0" err="1"/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F6E97803-F7C1-3E23-88C5-EE0472733290}"/>
              </a:ext>
            </a:extLst>
          </p:cNvPr>
          <p:cNvSpPr txBox="1">
            <a:spLocks/>
          </p:cNvSpPr>
          <p:nvPr/>
        </p:nvSpPr>
        <p:spPr>
          <a:xfrm>
            <a:off x="6326074" y="2559291"/>
            <a:ext cx="4913204" cy="26974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Sesiunea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2</a:t>
            </a:r>
          </a:p>
          <a:p>
            <a:pPr marL="647700" indent="-6477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Training</a:t>
            </a:r>
            <a:r>
              <a:rPr lang="sv-SE" sz="19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/>
              </a:rPr>
              <a:t>Sistem</a:t>
            </a:r>
            <a:br>
              <a:rPr lang="sv-SE" sz="1900" spc="0" dirty="0"/>
            </a:br>
            <a:r>
              <a:rPr lang="en-US" sz="1800" spc="0" dirty="0" err="1">
                <a:solidFill>
                  <a:srgbClr val="594D4D"/>
                </a:solidFill>
                <a:latin typeface="Calibri"/>
                <a:cs typeface="Calibri"/>
              </a:rPr>
              <a:t>Sesiune</a:t>
            </a:r>
            <a:r>
              <a:rPr lang="en-US" sz="1800" spc="0" dirty="0">
                <a:solidFill>
                  <a:srgbClr val="594D4D"/>
                </a:solidFill>
                <a:latin typeface="Calibri"/>
                <a:cs typeface="Calibri"/>
              </a:rPr>
              <a:t> de training </a:t>
            </a:r>
            <a:r>
              <a:rPr lang="en-US" sz="1800" spc="0" dirty="0" err="1">
                <a:solidFill>
                  <a:srgbClr val="594D4D"/>
                </a:solidFill>
                <a:latin typeface="Calibri"/>
                <a:cs typeface="Calibri"/>
              </a:rPr>
              <a:t>pentru</a:t>
            </a:r>
            <a:r>
              <a:rPr lang="en-US" sz="1800" spc="0" dirty="0">
                <a:solidFill>
                  <a:srgbClr val="594D4D"/>
                </a:solidFill>
                <a:latin typeface="Calibri"/>
                <a:cs typeface="Calibri"/>
              </a:rPr>
              <a:t> </a:t>
            </a:r>
            <a:r>
              <a:rPr lang="en-US" sz="1800" spc="0" dirty="0" err="1">
                <a:solidFill>
                  <a:srgbClr val="594D4D"/>
                </a:solidFill>
                <a:latin typeface="Calibri"/>
                <a:cs typeface="Calibri"/>
              </a:rPr>
              <a:t>platforma</a:t>
            </a:r>
            <a:r>
              <a:rPr lang="en-US" sz="1800" spc="0" dirty="0">
                <a:solidFill>
                  <a:srgbClr val="594D4D"/>
                </a:solidFill>
                <a:latin typeface="Calibri"/>
                <a:cs typeface="Calibri"/>
              </a:rPr>
              <a:t> </a:t>
            </a:r>
            <a:r>
              <a:rPr lang="en-US" sz="1800" spc="0" dirty="0" err="1">
                <a:solidFill>
                  <a:srgbClr val="594D4D"/>
                </a:solidFill>
                <a:latin typeface="Calibri"/>
                <a:ea typeface="Times New Roman" panose="02020603050405020304" pitchFamily="18" charset="0"/>
                <a:cs typeface="Calibri"/>
              </a:rPr>
              <a:t>Whistlelink</a:t>
            </a:r>
            <a:r>
              <a:rPr lang="en-US" sz="1800" spc="0" dirty="0">
                <a:solidFill>
                  <a:srgbClr val="594D4D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r>
              <a:rPr lang="en-US" sz="1800" spc="0" dirty="0" err="1">
                <a:solidFill>
                  <a:srgbClr val="594D4D"/>
                </a:solidFill>
                <a:latin typeface="Calibri"/>
                <a:ea typeface="Times New Roman" panose="02020603050405020304" pitchFamily="18" charset="0"/>
                <a:cs typeface="Calibri"/>
              </a:rPr>
              <a:t>incluzând</a:t>
            </a:r>
            <a:r>
              <a:rPr lang="en-US" sz="1800" spc="0" dirty="0">
                <a:solidFill>
                  <a:srgbClr val="594D4D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800" spc="0" dirty="0" err="1">
                <a:solidFill>
                  <a:srgbClr val="594D4D"/>
                </a:solidFill>
                <a:latin typeface="Calibri"/>
                <a:ea typeface="Times New Roman" panose="02020603050405020304" pitchFamily="18" charset="0"/>
                <a:cs typeface="Calibri"/>
              </a:rPr>
              <a:t>gestiunea</a:t>
            </a:r>
            <a:r>
              <a:rPr lang="en-US" sz="1800" spc="0" dirty="0">
                <a:solidFill>
                  <a:srgbClr val="594D4D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800" spc="0" dirty="0" err="1">
                <a:solidFill>
                  <a:srgbClr val="594D4D"/>
                </a:solidFill>
                <a:latin typeface="Calibri"/>
                <a:ea typeface="Times New Roman" panose="02020603050405020304" pitchFamily="18" charset="0"/>
                <a:cs typeface="Calibri"/>
              </a:rPr>
              <a:t>cazurilor</a:t>
            </a:r>
            <a:endParaRPr lang="en-US" sz="1800" spc="0" dirty="0" err="1">
              <a:solidFill>
                <a:srgbClr val="594D4D"/>
              </a:solidFill>
              <a:latin typeface="Times New Roman"/>
              <a:ea typeface="Calibri" panose="020F0502020204030204" pitchFamily="34" charset="0"/>
              <a:cs typeface="Calibri"/>
            </a:endParaRP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/>
            <a:r>
              <a:rPr lang="sv-SE" dirty="0">
                <a:latin typeface="Söhne"/>
              </a:rPr>
              <a:t>SISTEMUL NOSTRU</a:t>
            </a:r>
            <a:endParaRPr lang="en-US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2852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28518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5842" y="2800138"/>
            <a:ext cx="10515600" cy="1326995"/>
          </a:xfrm>
        </p:spPr>
        <p:txBody>
          <a:bodyPr>
            <a:normAutofit/>
          </a:bodyPr>
          <a:lstStyle/>
          <a:p>
            <a:r>
              <a:rPr lang="sv-SE" sz="7200" dirty="0" err="1">
                <a:solidFill>
                  <a:schemeClr val="bg1"/>
                </a:solidFill>
                <a:latin typeface="Söhne"/>
              </a:rPr>
              <a:t>Despre</a:t>
            </a:r>
            <a:r>
              <a:rPr lang="sv-SE" sz="7200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sz="7200" dirty="0" err="1">
                <a:solidFill>
                  <a:schemeClr val="bg1"/>
                </a:solidFill>
                <a:latin typeface="Söhne"/>
              </a:rPr>
              <a:t>noi</a:t>
            </a: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2394339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WHISTLEBLOWING SOLUTIONS AB</a:t>
            </a:r>
          </a:p>
        </p:txBody>
      </p:sp>
    </p:spTree>
    <p:extLst>
      <p:ext uri="{BB962C8B-B14F-4D97-AF65-F5344CB8AC3E}">
        <p14:creationId xmlns:p14="http://schemas.microsoft.com/office/powerpoint/2010/main" val="42880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-28779" y="0"/>
            <a:ext cx="122207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35F5D67D-C1E8-5A48-8248-C6D2DE7420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4330211" y="1869472"/>
            <a:ext cx="21948018" cy="4015605"/>
          </a:xfrm>
          <a:prstGeom prst="rect">
            <a:avLst/>
          </a:prstGeom>
        </p:spPr>
      </p:pic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844632" y="2587248"/>
            <a:ext cx="10792692" cy="2780805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Underrubrik 2">
            <a:extLst>
              <a:ext uri="{FF2B5EF4-FFF2-40B4-BE49-F238E27FC236}">
                <a16:creationId xmlns:a16="http://schemas.microsoft.com/office/drawing/2014/main" id="{A26573F4-47A7-E043-9AF2-DC7D6CBD1A2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86245" y="759339"/>
            <a:ext cx="10515600" cy="329313"/>
          </a:xfrm>
        </p:spPr>
        <p:txBody>
          <a:bodyPr/>
          <a:lstStyle/>
          <a:p>
            <a:pPr marL="1270"/>
            <a:r>
              <a:rPr lang="sv-SE" dirty="0">
                <a:solidFill>
                  <a:schemeClr val="bg1"/>
                </a:solidFill>
                <a:latin typeface="Söhne"/>
              </a:rPr>
              <a:t>DESPRE NOI</a:t>
            </a:r>
            <a:endParaRPr lang="en-US" dirty="0">
              <a:solidFill>
                <a:schemeClr val="bg1"/>
              </a:solidFill>
              <a:latin typeface="Söhne"/>
            </a:endParaRPr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04964" y="3446519"/>
            <a:ext cx="2872628" cy="1339457"/>
          </a:xfrm>
        </p:spPr>
        <p:txBody>
          <a:bodyPr anchor="t" anchorCtr="0">
            <a:normAutofit/>
          </a:bodyPr>
          <a:lstStyle/>
          <a:p>
            <a:pPr marL="0" algn="l">
              <a:lnSpc>
                <a:spcPts val="2400"/>
              </a:lnSpc>
              <a:spcBef>
                <a:spcPts val="800"/>
              </a:spcBef>
            </a:pP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Fondat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în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Suedia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, 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oferim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soluții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 de 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avertizare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 de 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integritate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 de 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peste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 10 </a:t>
            </a:r>
            <a:r>
              <a:rPr lang="sv-SE" sz="1600" spc="0" dirty="0" err="1">
                <a:solidFill>
                  <a:srgbClr val="594D4D"/>
                </a:solidFill>
                <a:latin typeface="Söhne"/>
              </a:rPr>
              <a:t>ani</a:t>
            </a:r>
            <a:r>
              <a:rPr lang="sv-SE" sz="1600" spc="0" dirty="0">
                <a:solidFill>
                  <a:srgbClr val="594D4D"/>
                </a:solidFill>
                <a:latin typeface="Söhne"/>
              </a:rPr>
              <a:t>. </a:t>
            </a:r>
            <a:endParaRPr lang="sv-SE" sz="1600" spc="0">
              <a:solidFill>
                <a:srgbClr val="594D4D"/>
              </a:solidFill>
              <a:latin typeface="Söhne"/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6245" y="1129558"/>
            <a:ext cx="10515600" cy="699008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  <a:latin typeface="Söhne"/>
              </a:rPr>
              <a:t>Cunoștințe</a:t>
            </a:r>
            <a:r>
              <a:rPr lang="sv-SE" dirty="0">
                <a:solidFill>
                  <a:schemeClr val="bg1"/>
                </a:solidFill>
                <a:latin typeface="Söhne"/>
              </a:rPr>
              <a:t> &amp; </a:t>
            </a:r>
            <a:r>
              <a:rPr lang="sv-SE" dirty="0" err="1">
                <a:solidFill>
                  <a:schemeClr val="bg1"/>
                </a:solidFill>
                <a:latin typeface="Söhne"/>
              </a:rPr>
              <a:t>Experiență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04F2D9CD-8A27-E348-8011-AC052B2F148B}"/>
              </a:ext>
            </a:extLst>
          </p:cNvPr>
          <p:cNvSpPr txBox="1">
            <a:spLocks/>
          </p:cNvSpPr>
          <p:nvPr/>
        </p:nvSpPr>
        <p:spPr>
          <a:xfrm>
            <a:off x="4499245" y="3446520"/>
            <a:ext cx="3384864" cy="1600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>
                <a:solidFill>
                  <a:srgbClr val="594D4D"/>
                </a:solidFill>
                <a:latin typeface="Söhne"/>
              </a:rPr>
              <a:t>Clienți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europeni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 de 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diferite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dimensiuni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, din 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numeroase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 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sectoare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economice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, 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inclusiv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organisme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 </a:t>
            </a:r>
            <a:r>
              <a:rPr lang="sv-SE" sz="1600" dirty="0" err="1">
                <a:solidFill>
                  <a:srgbClr val="594D4D"/>
                </a:solidFill>
                <a:latin typeface="Söhne"/>
              </a:rPr>
              <a:t>publice</a:t>
            </a:r>
            <a:r>
              <a:rPr lang="sv-SE" sz="1600" dirty="0">
                <a:solidFill>
                  <a:srgbClr val="594D4D"/>
                </a:solidFill>
                <a:latin typeface="Söhne"/>
              </a:rPr>
              <a:t>. </a:t>
            </a:r>
            <a:endParaRPr lang="sv-SE" sz="1600" dirty="0">
              <a:latin typeface="Söhne"/>
            </a:endParaRP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BE936392-979B-4D4E-8B4B-15A7126D138C}"/>
              </a:ext>
            </a:extLst>
          </p:cNvPr>
          <p:cNvSpPr txBox="1">
            <a:spLocks/>
          </p:cNvSpPr>
          <p:nvPr/>
        </p:nvSpPr>
        <p:spPr>
          <a:xfrm>
            <a:off x="7956850" y="3446519"/>
            <a:ext cx="3533157" cy="14613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>
                <a:latin typeface="Söhne"/>
              </a:rPr>
              <a:t>Focus </a:t>
            </a:r>
            <a:r>
              <a:rPr lang="sv-SE" sz="1600" dirty="0" err="1">
                <a:latin typeface="Söhne"/>
              </a:rPr>
              <a:t>pe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Securitatea</a:t>
            </a:r>
            <a:r>
              <a:rPr lang="sv-SE" sz="1600" dirty="0">
                <a:latin typeface="Söhne"/>
              </a:rPr>
              <a:t> IT; </a:t>
            </a:r>
            <a:r>
              <a:rPr lang="sv-SE" sz="1600" dirty="0" err="1">
                <a:latin typeface="Söhne"/>
              </a:rPr>
              <a:t>certificare</a:t>
            </a:r>
            <a:r>
              <a:rPr lang="sv-SE" sz="1600" dirty="0">
                <a:latin typeface="Söhne"/>
              </a:rPr>
              <a:t> ISO 27001, </a:t>
            </a:r>
            <a:r>
              <a:rPr lang="sv-SE" sz="1600" dirty="0" err="1">
                <a:latin typeface="Söhne"/>
              </a:rPr>
              <a:t>aliniat</a:t>
            </a:r>
            <a:r>
              <a:rPr lang="sv-SE" sz="1600" dirty="0">
                <a:latin typeface="Söhne"/>
              </a:rPr>
              <a:t> la GDPR, </a:t>
            </a:r>
            <a:r>
              <a:rPr lang="sv-SE" sz="1600" dirty="0" err="1">
                <a:latin typeface="Söhne"/>
              </a:rPr>
              <a:t>stocare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pe</a:t>
            </a:r>
            <a:r>
              <a:rPr lang="sv-SE" sz="1600" dirty="0">
                <a:latin typeface="Söhne"/>
              </a:rPr>
              <a:t> </a:t>
            </a:r>
            <a:r>
              <a:rPr lang="sv-SE" sz="1600" dirty="0" err="1">
                <a:latin typeface="Söhne"/>
              </a:rPr>
              <a:t>servere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în</a:t>
            </a:r>
            <a:r>
              <a:rPr lang="sv-SE" sz="1600" dirty="0">
                <a:latin typeface="Söhne"/>
              </a:rPr>
              <a:t> Europa. </a:t>
            </a:r>
            <a:endParaRPr lang="sv-SE" sz="1600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EFE6AC3-2A84-B086-AC27-99C1FDD4A77C}"/>
              </a:ext>
            </a:extLst>
          </p:cNvPr>
          <p:cNvSpPr/>
          <p:nvPr/>
        </p:nvSpPr>
        <p:spPr>
          <a:xfrm>
            <a:off x="1398305" y="3234473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3F33892-21CF-54B7-0BC9-07221B02C71E}"/>
              </a:ext>
            </a:extLst>
          </p:cNvPr>
          <p:cNvSpPr/>
          <p:nvPr/>
        </p:nvSpPr>
        <p:spPr>
          <a:xfrm>
            <a:off x="4617886" y="3234473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2B04A7A-6A1A-0435-2466-755DFE1C8972}"/>
              </a:ext>
            </a:extLst>
          </p:cNvPr>
          <p:cNvSpPr/>
          <p:nvPr/>
        </p:nvSpPr>
        <p:spPr>
          <a:xfrm>
            <a:off x="8039329" y="3234473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Underrubrik 2">
            <a:extLst>
              <a:ext uri="{FF2B5EF4-FFF2-40B4-BE49-F238E27FC236}">
                <a16:creationId xmlns:a16="http://schemas.microsoft.com/office/drawing/2014/main" id="{A26573F4-47A7-E043-9AF2-DC7D6CBD1A2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97106"/>
            <a:ext cx="10515600" cy="329313"/>
          </a:xfrm>
        </p:spPr>
        <p:txBody>
          <a:bodyPr/>
          <a:lstStyle/>
          <a:p>
            <a:pPr marL="1270"/>
            <a:r>
              <a:rPr lang="sv-SE" dirty="0">
                <a:latin typeface="Söhne"/>
              </a:rPr>
              <a:t>DE CE NOI </a:t>
            </a:r>
            <a:endParaRPr lang="en-US" dirty="0">
              <a:latin typeface="Söhne"/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867325"/>
            <a:ext cx="10515600" cy="699008"/>
          </a:xfrm>
        </p:spPr>
        <p:txBody>
          <a:bodyPr/>
          <a:lstStyle/>
          <a:p>
            <a:r>
              <a:rPr lang="sv-SE" dirty="0" err="1">
                <a:latin typeface="Söhne"/>
              </a:rPr>
              <a:t>Selecție</a:t>
            </a:r>
            <a:r>
              <a:rPr lang="sv-SE" dirty="0">
                <a:latin typeface="Söhne"/>
              </a:rPr>
              <a:t> de </a:t>
            </a:r>
            <a:r>
              <a:rPr lang="sv-SE" dirty="0" err="1">
                <a:latin typeface="Söhne"/>
              </a:rPr>
              <a:t>clienți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9FAF5B-03E7-1E4A-84A1-3587EC03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97" y="3094916"/>
            <a:ext cx="634532" cy="69862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B457512-7870-5844-B126-803421EAF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15" y="2320150"/>
            <a:ext cx="2006600" cy="151099"/>
          </a:xfrm>
          <a:prstGeom prst="rect">
            <a:avLst/>
          </a:prstGeom>
        </p:spPr>
      </p:pic>
      <p:pic>
        <p:nvPicPr>
          <p:cNvPr id="14" name="Bildobjekt 1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205D9C2-3CCD-1648-A0EE-130FCC72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461" y="3390498"/>
            <a:ext cx="1549121" cy="195324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25504A58-CB2B-004E-9EC6-3F73EE092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058" y="4073801"/>
            <a:ext cx="649181" cy="947274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E4291F5F-798D-BA41-8F60-2BC0FF8C6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865" y="5312400"/>
            <a:ext cx="1315734" cy="60925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23DF1A8-DDB2-C848-AB09-677956560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2561" y="2095501"/>
            <a:ext cx="783313" cy="53891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0904B773-E884-3C4F-8F2C-0F26582EE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662" y="3340834"/>
            <a:ext cx="1884636" cy="250856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4182252D-C1A2-434D-B4F6-039EF8A69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4164" y="5384680"/>
            <a:ext cx="1370626" cy="629947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6FD8D74A-13F8-6F43-BDAA-81851BD0F5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64861" y="5473868"/>
            <a:ext cx="1189900" cy="440963"/>
          </a:xfrm>
          <a:prstGeom prst="rect">
            <a:avLst/>
          </a:prstGeom>
        </p:spPr>
      </p:pic>
      <p:pic>
        <p:nvPicPr>
          <p:cNvPr id="27" name="Picture 4" descr="Download Cyber Threat &amp;amp; Capability Darktrace - Full Size PNG Image - PNGkit">
            <a:extLst>
              <a:ext uri="{FF2B5EF4-FFF2-40B4-BE49-F238E27FC236}">
                <a16:creationId xmlns:a16="http://schemas.microsoft.com/office/drawing/2014/main" id="{D4F54737-38A8-9846-8AF7-D536F2FA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06" y="2051612"/>
            <a:ext cx="2059836" cy="5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ECIJA | the law firm of choice in TMT">
            <a:extLst>
              <a:ext uri="{FF2B5EF4-FFF2-40B4-BE49-F238E27FC236}">
                <a16:creationId xmlns:a16="http://schemas.microsoft.com/office/drawing/2014/main" id="{A126B989-389D-CE45-9CA8-18F43195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30" y="2017863"/>
            <a:ext cx="1755552" cy="6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Rak 30">
            <a:extLst>
              <a:ext uri="{FF2B5EF4-FFF2-40B4-BE49-F238E27FC236}">
                <a16:creationId xmlns:a16="http://schemas.microsoft.com/office/drawing/2014/main" id="{EEFD56D7-4314-BC4D-A214-50AE07E6ACAA}"/>
              </a:ext>
            </a:extLst>
          </p:cNvPr>
          <p:cNvCxnSpPr>
            <a:cxnSpLocks/>
          </p:cNvCxnSpPr>
          <p:nvPr/>
        </p:nvCxnSpPr>
        <p:spPr>
          <a:xfrm>
            <a:off x="838200" y="2887288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9C2F93BD-427A-B74D-879B-01E1080B99B0}"/>
              </a:ext>
            </a:extLst>
          </p:cNvPr>
          <p:cNvCxnSpPr>
            <a:cxnSpLocks/>
          </p:cNvCxnSpPr>
          <p:nvPr/>
        </p:nvCxnSpPr>
        <p:spPr>
          <a:xfrm>
            <a:off x="838200" y="39956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32">
            <a:extLst>
              <a:ext uri="{FF2B5EF4-FFF2-40B4-BE49-F238E27FC236}">
                <a16:creationId xmlns:a16="http://schemas.microsoft.com/office/drawing/2014/main" id="{EAE84AC6-C1D8-D14F-AEC2-1E7D5E89F099}"/>
              </a:ext>
            </a:extLst>
          </p:cNvPr>
          <p:cNvCxnSpPr>
            <a:cxnSpLocks/>
          </p:cNvCxnSpPr>
          <p:nvPr/>
        </p:nvCxnSpPr>
        <p:spPr>
          <a:xfrm>
            <a:off x="838200" y="51132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8D65F44B-F37A-836F-8664-D73828AF51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4756" y="4077194"/>
            <a:ext cx="1863272" cy="9805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74E1F9B-E540-D07A-5CA9-39EC0ED4D8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7757" y="4402700"/>
            <a:ext cx="1681843" cy="28417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5F304EC-36E0-AA39-0DD0-C44170A7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7900" y="5425424"/>
            <a:ext cx="2743200" cy="48843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FCE73D9-00C0-EF37-973D-4890EF0729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2871" y="4036787"/>
            <a:ext cx="1386115" cy="9525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2FA87C4-C564-12F4-E355-39DAF87636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93016" y="3080204"/>
            <a:ext cx="1384753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28518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861" y="2758575"/>
            <a:ext cx="10515600" cy="1326995"/>
          </a:xfrm>
        </p:spPr>
        <p:txBody>
          <a:bodyPr>
            <a:normAutofit/>
          </a:bodyPr>
          <a:lstStyle/>
          <a:p>
            <a:r>
              <a:rPr lang="sv-SE" sz="7200" dirty="0">
                <a:solidFill>
                  <a:schemeClr val="bg1"/>
                </a:solidFill>
              </a:rPr>
              <a:t>Appendix</a:t>
            </a: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52861" y="2352776"/>
            <a:ext cx="10515600" cy="329313"/>
          </a:xfrm>
        </p:spPr>
        <p:txBody>
          <a:bodyPr/>
          <a:lstStyle/>
          <a:p>
            <a:pPr marL="1270"/>
            <a:r>
              <a:rPr lang="sv-SE" dirty="0">
                <a:solidFill>
                  <a:schemeClr val="bg1"/>
                </a:solidFill>
                <a:latin typeface="Söhne"/>
              </a:rPr>
              <a:t>INTERFAȚA UTILIZATORULUI</a:t>
            </a:r>
            <a:endParaRPr lang="en-US" dirty="0">
              <a:solidFill>
                <a:schemeClr val="bg1"/>
              </a:solidFill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3940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300B26D-F0F2-3AC3-4365-34ACE2AFB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9088" y="-24773"/>
            <a:ext cx="12231088" cy="688277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8B69AD5-79D6-4E4A-A035-9E53EEA0FD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587" y="3234750"/>
            <a:ext cx="2916065" cy="928769"/>
          </a:xfrm>
        </p:spPr>
        <p:txBody>
          <a:bodyPr>
            <a:noAutofit/>
          </a:bodyPr>
          <a:lstStyle/>
          <a:p>
            <a:pPr algn="l"/>
            <a:r>
              <a:rPr lang="sv-SE" sz="3200" dirty="0" err="1">
                <a:latin typeface="Söhne"/>
              </a:rPr>
              <a:t>Vizualizare</a:t>
            </a:r>
            <a:r>
              <a:rPr lang="sv-SE" sz="3200" dirty="0">
                <a:latin typeface="Söhne"/>
              </a:rPr>
              <a:t> a </a:t>
            </a:r>
            <a:r>
              <a:rPr lang="sv-SE" sz="3200" dirty="0" err="1">
                <a:latin typeface="Söhne"/>
              </a:rPr>
              <a:t>cazurilor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2A5BB07-A7EF-7641-9DEE-EDB94793DAF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9587" y="2814869"/>
            <a:ext cx="2704981" cy="329313"/>
          </a:xfrm>
        </p:spPr>
        <p:txBody>
          <a:bodyPr>
            <a:normAutofit/>
          </a:bodyPr>
          <a:lstStyle/>
          <a:p>
            <a:pPr marL="1270" algn="l"/>
            <a:r>
              <a:rPr lang="sv-SE" dirty="0">
                <a:latin typeface="Söhne"/>
              </a:rPr>
              <a:t>INTERFAȚA UTILIZATORULUI</a:t>
            </a:r>
            <a:endParaRPr lang="en-US" dirty="0">
              <a:latin typeface="Söhne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DC7B825-F418-191A-6C90-FD8005617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048" y="735532"/>
            <a:ext cx="8574988" cy="59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E8D3472-E22A-8693-D031-5EE904BC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8B69AD5-79D6-4E4A-A035-9E53EEA0FD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587" y="3144811"/>
            <a:ext cx="2996449" cy="928769"/>
          </a:xfrm>
        </p:spPr>
        <p:txBody>
          <a:bodyPr>
            <a:noAutofit/>
          </a:bodyPr>
          <a:lstStyle/>
          <a:p>
            <a:pPr algn="l"/>
            <a:r>
              <a:rPr lang="sv-SE" sz="3200" dirty="0" err="1">
                <a:latin typeface="Söhne"/>
              </a:rPr>
              <a:t>Statistici</a:t>
            </a:r>
            <a:endParaRPr lang="sv-SE" sz="3200" dirty="0" err="1">
              <a:solidFill>
                <a:schemeClr val="tx1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2A5BB07-A7EF-7641-9DEE-EDB94793DAF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9587" y="2724930"/>
            <a:ext cx="2704981" cy="329313"/>
          </a:xfrm>
        </p:spPr>
        <p:txBody>
          <a:bodyPr/>
          <a:lstStyle/>
          <a:p>
            <a:pPr marL="1270" algn="l"/>
            <a:r>
              <a:rPr lang="sv-SE" dirty="0">
                <a:latin typeface="Söhne"/>
              </a:rPr>
              <a:t>INTERFAȚA UTILIZATORULUI</a:t>
            </a:r>
            <a:endParaRPr lang="en-US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D749F36-8299-FBE0-5FFC-56BB67F2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771" y="385644"/>
            <a:ext cx="8239829" cy="62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520315" y="1316694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858832"/>
            <a:ext cx="10515600" cy="1326995"/>
          </a:xfrm>
        </p:spPr>
        <p:txBody>
          <a:bodyPr>
            <a:normAutofit/>
          </a:bodyPr>
          <a:lstStyle/>
          <a:p>
            <a:r>
              <a:rPr lang="sv-SE" sz="7200" dirty="0" err="1">
                <a:solidFill>
                  <a:schemeClr val="bg1"/>
                </a:solidFill>
                <a:latin typeface="Söhne"/>
              </a:rPr>
              <a:t>Mulțumesc</a:t>
            </a:r>
            <a:r>
              <a:rPr lang="sv-SE" sz="7200" dirty="0">
                <a:solidFill>
                  <a:schemeClr val="bg1"/>
                </a:solidFill>
                <a:latin typeface="Söhne"/>
              </a:rPr>
              <a:t>!</a:t>
            </a: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2453033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WHISTLELINK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7A3D38AA-7AED-0B4F-BE58-2E383CF7C9FF}"/>
              </a:ext>
            </a:extLst>
          </p:cNvPr>
          <p:cNvSpPr txBox="1">
            <a:spLocks/>
          </p:cNvSpPr>
          <p:nvPr/>
        </p:nvSpPr>
        <p:spPr>
          <a:xfrm>
            <a:off x="838200" y="4185827"/>
            <a:ext cx="10515600" cy="19901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b="0" i="0" kern="1200" cap="all" spc="12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cap="none" spc="150" dirty="0">
                <a:latin typeface="Söhne Leicht"/>
              </a:rPr>
              <a:t>Maria </a:t>
            </a:r>
            <a:r>
              <a:rPr lang="sv-SE" cap="none" spc="150" dirty="0" err="1">
                <a:latin typeface="Söhne Leicht"/>
              </a:rPr>
              <a:t>Boboc</a:t>
            </a:r>
            <a:r>
              <a:rPr lang="sv-SE" cap="none" spc="150" dirty="0">
                <a:latin typeface="Söhne Leicht"/>
              </a:rPr>
              <a:t> </a:t>
            </a:r>
            <a:endParaRPr lang="sv-SE" cap="none" spc="150" dirty="0"/>
          </a:p>
          <a:p>
            <a:pPr>
              <a:lnSpc>
                <a:spcPct val="100000"/>
              </a:lnSpc>
            </a:pPr>
            <a:r>
              <a:rPr lang="sv-SE" cap="none" spc="150" dirty="0">
                <a:latin typeface="Söhne Leicht"/>
              </a:rPr>
              <a:t>maria.boboc@whistlelink.com</a:t>
            </a:r>
          </a:p>
          <a:p>
            <a:pPr>
              <a:lnSpc>
                <a:spcPct val="100000"/>
              </a:lnSpc>
            </a:pPr>
            <a:r>
              <a:rPr lang="sv-SE" cap="none" spc="150" dirty="0"/>
              <a:t>+34 683 530 248</a:t>
            </a:r>
          </a:p>
        </p:txBody>
      </p:sp>
    </p:spTree>
    <p:extLst>
      <p:ext uri="{BB962C8B-B14F-4D97-AF65-F5344CB8AC3E}">
        <p14:creationId xmlns:p14="http://schemas.microsoft.com/office/powerpoint/2010/main" val="26432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BE3BA8BD-6326-E04F-80DC-81E3BBF37FC9}"/>
              </a:ext>
            </a:extLst>
          </p:cNvPr>
          <p:cNvSpPr/>
          <p:nvPr/>
        </p:nvSpPr>
        <p:spPr>
          <a:xfrm>
            <a:off x="0" y="-54708"/>
            <a:ext cx="12330469" cy="691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Bildobjekt 52">
            <a:extLst>
              <a:ext uri="{FF2B5EF4-FFF2-40B4-BE49-F238E27FC236}">
                <a16:creationId xmlns:a16="http://schemas.microsoft.com/office/drawing/2014/main" id="{5D38253B-AF55-B749-852B-B7C3D09324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2841240" y="2815389"/>
            <a:ext cx="21948018" cy="3532630"/>
          </a:xfrm>
          <a:prstGeom prst="rect">
            <a:avLst/>
          </a:prstGeom>
        </p:spPr>
      </p:pic>
      <p:sp>
        <p:nvSpPr>
          <p:cNvPr id="37" name="Underrubrik 2">
            <a:extLst>
              <a:ext uri="{FF2B5EF4-FFF2-40B4-BE49-F238E27FC236}">
                <a16:creationId xmlns:a16="http://schemas.microsoft.com/office/drawing/2014/main" id="{D900329A-4394-A04C-8DFA-7E50C8264E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57480"/>
            <a:ext cx="10515600" cy="329313"/>
          </a:xfrm>
        </p:spPr>
        <p:txBody>
          <a:bodyPr>
            <a:normAutofit/>
          </a:bodyPr>
          <a:lstStyle/>
          <a:p>
            <a:pPr marL="1270"/>
            <a:r>
              <a:rPr lang="sv-SE" sz="1100" dirty="0">
                <a:solidFill>
                  <a:schemeClr val="bg1"/>
                </a:solidFill>
                <a:latin typeface="Söhne"/>
              </a:rPr>
              <a:t>DIRECTIVA UE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Platshållare för text 5">
            <a:extLst>
              <a:ext uri="{FF2B5EF4-FFF2-40B4-BE49-F238E27FC236}">
                <a16:creationId xmlns:a16="http://schemas.microsoft.com/office/drawing/2014/main" id="{B7CBBE3F-FD29-294F-90B3-5170061531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09689" y="1713295"/>
            <a:ext cx="8192675" cy="1513881"/>
          </a:xfrm>
        </p:spPr>
        <p:txBody>
          <a:bodyPr anchor="t" anchorCtr="0">
            <a:noAutofit/>
          </a:bodyPr>
          <a:lstStyle/>
          <a:p>
            <a:pPr marL="1270">
              <a:lnSpc>
                <a:spcPct val="100000"/>
              </a:lnSpc>
              <a:spcAft>
                <a:spcPts val="900"/>
              </a:spcAft>
            </a:pP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Pentru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alinierea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la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cerințele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Directivei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UE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pentru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Whistleblowing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,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organizațiile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cu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peste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50 de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angajați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și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municipiile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cu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peste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10,000 de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locuitori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trebuie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să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implementeze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canale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de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raportare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sigure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și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eficiente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.</a:t>
            </a:r>
          </a:p>
          <a:p>
            <a:pPr marL="1270">
              <a:lnSpc>
                <a:spcPct val="100000"/>
              </a:lnSpc>
              <a:spcAft>
                <a:spcPts val="900"/>
              </a:spcAft>
            </a:pP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Acestea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 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trebuie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să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: </a:t>
            </a:r>
          </a:p>
        </p:txBody>
      </p:sp>
      <p:sp>
        <p:nvSpPr>
          <p:cNvPr id="29" name="Rektangel med rundade hörn 28">
            <a:extLst>
              <a:ext uri="{FF2B5EF4-FFF2-40B4-BE49-F238E27FC236}">
                <a16:creationId xmlns:a16="http://schemas.microsoft.com/office/drawing/2014/main" id="{465AC12C-7A40-271C-7139-DB475CE70521}"/>
              </a:ext>
            </a:extLst>
          </p:cNvPr>
          <p:cNvSpPr/>
          <p:nvPr/>
        </p:nvSpPr>
        <p:spPr>
          <a:xfrm>
            <a:off x="1313868" y="3384745"/>
            <a:ext cx="9564264" cy="2461874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Platshållare för text 5">
            <a:extLst>
              <a:ext uri="{FF2B5EF4-FFF2-40B4-BE49-F238E27FC236}">
                <a16:creationId xmlns:a16="http://schemas.microsoft.com/office/drawing/2014/main" id="{FBB8A8F4-45A0-43F2-C603-34C0A8FB3033}"/>
              </a:ext>
            </a:extLst>
          </p:cNvPr>
          <p:cNvSpPr txBox="1">
            <a:spLocks/>
          </p:cNvSpPr>
          <p:nvPr/>
        </p:nvSpPr>
        <p:spPr>
          <a:xfrm>
            <a:off x="2010773" y="4084496"/>
            <a:ext cx="266925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>
                <a:latin typeface="Söhne"/>
              </a:rPr>
              <a:t>Fie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sigure</a:t>
            </a:r>
          </a:p>
          <a:p>
            <a:pPr marL="0" indent="0">
              <a:buNone/>
            </a:pPr>
            <a:r>
              <a:rPr lang="sv-SE" sz="1600" dirty="0" err="1">
                <a:latin typeface="Söhne"/>
              </a:rPr>
              <a:t>Garanteze</a:t>
            </a:r>
            <a:r>
              <a:rPr lang="sv-SE" sz="1600" dirty="0">
                <a:latin typeface="Söhne"/>
              </a:rPr>
              <a:t> </a:t>
            </a:r>
            <a:r>
              <a:rPr lang="sv-SE" sz="1600" dirty="0" err="1">
                <a:latin typeface="Söhne"/>
              </a:rPr>
              <a:t>anonimatul</a:t>
            </a:r>
            <a:r>
              <a:rPr lang="sv-SE" sz="1600" dirty="0">
                <a:latin typeface="Söhne"/>
              </a:rPr>
              <a:t> </a:t>
            </a:r>
          </a:p>
          <a:p>
            <a:pPr marL="0" indent="0">
              <a:buNone/>
            </a:pPr>
            <a:r>
              <a:rPr lang="sv-SE" sz="1600" dirty="0" err="1">
                <a:latin typeface="Söhne"/>
              </a:rPr>
              <a:t>Aibă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un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utilizator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dedicat</a:t>
            </a:r>
            <a:endParaRPr lang="sv-SE" sz="1600" dirty="0">
              <a:latin typeface="Söhne"/>
            </a:endParaRPr>
          </a:p>
        </p:txBody>
      </p:sp>
      <p:sp>
        <p:nvSpPr>
          <p:cNvPr id="32" name="Platshållare för text 5">
            <a:extLst>
              <a:ext uri="{FF2B5EF4-FFF2-40B4-BE49-F238E27FC236}">
                <a16:creationId xmlns:a16="http://schemas.microsoft.com/office/drawing/2014/main" id="{5454AA0D-3418-2A1B-F9CB-8CF17195CA1C}"/>
              </a:ext>
            </a:extLst>
          </p:cNvPr>
          <p:cNvSpPr txBox="1">
            <a:spLocks/>
          </p:cNvSpPr>
          <p:nvPr/>
        </p:nvSpPr>
        <p:spPr>
          <a:xfrm>
            <a:off x="6078420" y="4084496"/>
            <a:ext cx="455823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>
                <a:latin typeface="Söhne"/>
              </a:rPr>
              <a:t>Respecte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termenele</a:t>
            </a:r>
            <a:r>
              <a:rPr lang="sv-SE" sz="1600" dirty="0">
                <a:latin typeface="Söhne"/>
              </a:rPr>
              <a:t> </a:t>
            </a:r>
            <a:r>
              <a:rPr lang="sv-SE" sz="1600" dirty="0" err="1">
                <a:latin typeface="Söhne"/>
              </a:rPr>
              <a:t>limită</a:t>
            </a:r>
            <a:r>
              <a:rPr lang="sv-SE" sz="1600" dirty="0">
                <a:latin typeface="Söhne"/>
              </a:rPr>
              <a:t> </a:t>
            </a:r>
            <a:endParaRPr lang="sv-SE" sz="1600">
              <a:latin typeface="Söhne"/>
            </a:endParaRPr>
          </a:p>
          <a:p>
            <a:pPr marL="0" indent="0">
              <a:buNone/>
            </a:pPr>
            <a:r>
              <a:rPr lang="sv-SE" sz="1600" dirty="0" err="1">
                <a:latin typeface="Söhne"/>
              </a:rPr>
              <a:t>Respecte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cerințele</a:t>
            </a:r>
            <a:r>
              <a:rPr lang="sv-SE" sz="1600" dirty="0">
                <a:latin typeface="Söhne"/>
              </a:rPr>
              <a:t> GDPR</a:t>
            </a:r>
          </a:p>
          <a:p>
            <a:pPr marL="0" indent="0">
              <a:buNone/>
            </a:pPr>
            <a:r>
              <a:rPr lang="sv-SE" sz="1600" dirty="0" err="1">
                <a:latin typeface="Söhne"/>
              </a:rPr>
              <a:t>Permită</a:t>
            </a:r>
            <a:r>
              <a:rPr lang="sv-SE" sz="1600" dirty="0">
                <a:latin typeface="Söhne"/>
              </a:rPr>
              <a:t> </a:t>
            </a:r>
            <a:r>
              <a:rPr lang="sv-SE" sz="1600" dirty="0" err="1">
                <a:latin typeface="Söhne"/>
              </a:rPr>
              <a:t>rapoarte</a:t>
            </a:r>
            <a:r>
              <a:rPr lang="sv-SE" sz="1600" dirty="0">
                <a:latin typeface="Söhne"/>
              </a:rPr>
              <a:t> verbale </a:t>
            </a:r>
            <a:r>
              <a:rPr lang="sv-SE" sz="1600" dirty="0" err="1">
                <a:latin typeface="Söhne"/>
              </a:rPr>
              <a:t>și</a:t>
            </a:r>
            <a:r>
              <a:rPr lang="sv-SE" sz="1600" dirty="0">
                <a:latin typeface="Söhne"/>
              </a:rPr>
              <a:t>/</a:t>
            </a:r>
            <a:r>
              <a:rPr lang="sv-SE" sz="1600" dirty="0" err="1">
                <a:latin typeface="Söhne"/>
              </a:rPr>
              <a:t>sau</a:t>
            </a:r>
            <a:r>
              <a:rPr lang="sv-SE" sz="1600" dirty="0">
                <a:latin typeface="Söhne"/>
              </a:rPr>
              <a:t> </a:t>
            </a:r>
            <a:r>
              <a:rPr lang="sv-SE" sz="1600" dirty="0" err="1">
                <a:latin typeface="Söhne"/>
              </a:rPr>
              <a:t>scrise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2A44E72-A229-5A2C-9BA1-95DF5E029EDE}"/>
              </a:ext>
            </a:extLst>
          </p:cNvPr>
          <p:cNvSpPr/>
          <p:nvPr/>
        </p:nvSpPr>
        <p:spPr>
          <a:xfrm>
            <a:off x="2137773" y="380894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55E48B84-3589-816B-1632-AAF90F51915F}"/>
              </a:ext>
            </a:extLst>
          </p:cNvPr>
          <p:cNvSpPr/>
          <p:nvPr/>
        </p:nvSpPr>
        <p:spPr>
          <a:xfrm>
            <a:off x="6160899" y="380894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18CBC74-8A4D-DE3A-7D26-5480C79E495E}"/>
              </a:ext>
            </a:extLst>
          </p:cNvPr>
          <p:cNvSpPr txBox="1">
            <a:spLocks/>
          </p:cNvSpPr>
          <p:nvPr/>
        </p:nvSpPr>
        <p:spPr>
          <a:xfrm>
            <a:off x="838200" y="889204"/>
            <a:ext cx="10515600" cy="6990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200" dirty="0">
                <a:solidFill>
                  <a:schemeClr val="bg1"/>
                </a:solidFill>
                <a:latin typeface="Söhne"/>
              </a:rPr>
              <a:t>UE </a:t>
            </a:r>
            <a:r>
              <a:rPr lang="sv-SE" sz="4200" dirty="0" err="1">
                <a:solidFill>
                  <a:schemeClr val="bg1"/>
                </a:solidFill>
                <a:latin typeface="Söhne"/>
              </a:rPr>
              <a:t>adoptă</a:t>
            </a:r>
            <a:r>
              <a:rPr lang="sv-SE" sz="4200" dirty="0">
                <a:solidFill>
                  <a:schemeClr val="bg1"/>
                </a:solidFill>
                <a:latin typeface="Söhne"/>
              </a:rPr>
              <a:t> </a:t>
            </a:r>
            <a:r>
              <a:rPr lang="sv-SE" sz="4200" dirty="0" err="1">
                <a:solidFill>
                  <a:schemeClr val="bg1"/>
                </a:solidFill>
                <a:latin typeface="Söhne"/>
              </a:rPr>
              <a:t>legea</a:t>
            </a:r>
            <a:r>
              <a:rPr lang="sv-SE" sz="4200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sz="4200" dirty="0" err="1">
                <a:solidFill>
                  <a:schemeClr val="bg1"/>
                </a:solidFill>
                <a:latin typeface="Söhne"/>
              </a:rPr>
              <a:t>pentru</a:t>
            </a:r>
            <a:r>
              <a:rPr lang="sv-SE" sz="4200" dirty="0">
                <a:solidFill>
                  <a:schemeClr val="bg1"/>
                </a:solidFill>
                <a:latin typeface="Söhne"/>
              </a:rPr>
              <a:t> </a:t>
            </a:r>
            <a:r>
              <a:rPr lang="sv-SE" sz="4200" dirty="0" err="1">
                <a:solidFill>
                  <a:schemeClr val="bg1"/>
                </a:solidFill>
                <a:latin typeface="Söhne"/>
              </a:rPr>
              <a:t>protecția</a:t>
            </a:r>
            <a:r>
              <a:rPr lang="sv-SE" sz="4200" dirty="0">
                <a:solidFill>
                  <a:schemeClr val="bg1"/>
                </a:solidFill>
                <a:latin typeface="Söhne"/>
              </a:rPr>
              <a:t> </a:t>
            </a:r>
            <a:r>
              <a:rPr lang="sv-SE" sz="4200" dirty="0" err="1">
                <a:solidFill>
                  <a:schemeClr val="bg1"/>
                </a:solidFill>
                <a:latin typeface="Söhne"/>
              </a:rPr>
              <a:t>avertizorilor</a:t>
            </a:r>
          </a:p>
        </p:txBody>
      </p:sp>
    </p:spTree>
    <p:extLst>
      <p:ext uri="{BB962C8B-B14F-4D97-AF65-F5344CB8AC3E}">
        <p14:creationId xmlns:p14="http://schemas.microsoft.com/office/powerpoint/2010/main" val="2036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426054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2265" y="2765502"/>
            <a:ext cx="10515600" cy="1326995"/>
          </a:xfrm>
        </p:spPr>
        <p:txBody>
          <a:bodyPr>
            <a:normAutofit/>
          </a:bodyPr>
          <a:lstStyle/>
          <a:p>
            <a:r>
              <a:rPr lang="sv-SE" sz="7000" dirty="0" err="1">
                <a:solidFill>
                  <a:schemeClr val="bg1"/>
                </a:solidFill>
                <a:latin typeface="Söhne"/>
              </a:rPr>
              <a:t>Despre</a:t>
            </a:r>
            <a:r>
              <a:rPr lang="sv-SE" sz="7000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sz="7000" dirty="0" err="1">
                <a:solidFill>
                  <a:schemeClr val="bg1"/>
                </a:solidFill>
                <a:latin typeface="Söhne"/>
              </a:rPr>
              <a:t>Whistlelink</a:t>
            </a:r>
          </a:p>
        </p:txBody>
      </p:sp>
    </p:spTree>
    <p:extLst>
      <p:ext uri="{BB962C8B-B14F-4D97-AF65-F5344CB8AC3E}">
        <p14:creationId xmlns:p14="http://schemas.microsoft.com/office/powerpoint/2010/main" val="9482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C3F6A883-7738-F545-B3E8-A82F6A7D02EC}"/>
              </a:ext>
            </a:extLst>
          </p:cNvPr>
          <p:cNvSpPr/>
          <p:nvPr/>
        </p:nvSpPr>
        <p:spPr>
          <a:xfrm>
            <a:off x="0" y="0"/>
            <a:ext cx="122260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DCB2A8AD-8E34-EC40-B782-135515C76C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  <a:lum bright="100000" contrast="100000"/>
          </a:blip>
          <a:stretch>
            <a:fillRect/>
          </a:stretch>
        </p:blipFill>
        <p:spPr>
          <a:xfrm>
            <a:off x="-5216581" y="1334815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4" name="Bildobjekt 13" descr="En bild som visar text, kvinna, person&#10;&#10;Automatiskt genererad beskrivning">
            <a:extLst>
              <a:ext uri="{FF2B5EF4-FFF2-40B4-BE49-F238E27FC236}">
                <a16:creationId xmlns:a16="http://schemas.microsoft.com/office/drawing/2014/main" id="{E99ABB6E-B8F5-C443-8110-C6241A8FC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71" y="1595390"/>
            <a:ext cx="2813244" cy="2984688"/>
          </a:xfrm>
          <a:prstGeom prst="rect">
            <a:avLst/>
          </a:prstGeom>
        </p:spPr>
      </p:pic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8007FC9E-96B2-C749-A974-E747E7F0E484}"/>
              </a:ext>
            </a:extLst>
          </p:cNvPr>
          <p:cNvSpPr txBox="1">
            <a:spLocks/>
          </p:cNvSpPr>
          <p:nvPr/>
        </p:nvSpPr>
        <p:spPr>
          <a:xfrm>
            <a:off x="1307871" y="5379282"/>
            <a:ext cx="3057940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Implementează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un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canal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de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avertizare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în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10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minute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Personalizează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textul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,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formularul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brandingul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 Pre-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tradus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în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35+ de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limbi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 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C7579AA8-630D-9445-93CC-13AC4AECDCAA}"/>
              </a:ext>
            </a:extLst>
          </p:cNvPr>
          <p:cNvSpPr txBox="1">
            <a:spLocks/>
          </p:cNvSpPr>
          <p:nvPr/>
        </p:nvSpPr>
        <p:spPr>
          <a:xfrm>
            <a:off x="4814174" y="5379282"/>
            <a:ext cx="303489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Comunicare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bidirecțională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între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organizație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avertizor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Notificări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pentru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mesaje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noi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 </a:t>
            </a:r>
          </a:p>
        </p:txBody>
      </p:sp>
      <p:sp>
        <p:nvSpPr>
          <p:cNvPr id="28" name="Platshållare för text 3">
            <a:extLst>
              <a:ext uri="{FF2B5EF4-FFF2-40B4-BE49-F238E27FC236}">
                <a16:creationId xmlns:a16="http://schemas.microsoft.com/office/drawing/2014/main" id="{32CC1A43-111C-834D-B803-B5F899881E36}"/>
              </a:ext>
            </a:extLst>
          </p:cNvPr>
          <p:cNvSpPr txBox="1">
            <a:spLocks/>
          </p:cNvSpPr>
          <p:nvPr/>
        </p:nvSpPr>
        <p:spPr>
          <a:xfrm>
            <a:off x="8643288" y="5379282"/>
            <a:ext cx="314276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Gestiune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a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cazurilor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intuitivă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cu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notificări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remindere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pentru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termenele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limită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,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categorii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de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risc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,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control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de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acces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,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documente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,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statistici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</a:t>
            </a:r>
            <a:endParaRPr lang="en-US" dirty="0">
              <a:solidFill>
                <a:schemeClr val="tx1"/>
              </a:solidFill>
              <a:latin typeface="Söhne"/>
            </a:endParaRPr>
          </a:p>
        </p:txBody>
      </p:sp>
      <p:sp>
        <p:nvSpPr>
          <p:cNvPr id="31" name="Rubrik 1">
            <a:extLst>
              <a:ext uri="{FF2B5EF4-FFF2-40B4-BE49-F238E27FC236}">
                <a16:creationId xmlns:a16="http://schemas.microsoft.com/office/drawing/2014/main" id="{A9ADEA92-9666-AF49-8F75-BCFD5E0C2C42}"/>
              </a:ext>
            </a:extLst>
          </p:cNvPr>
          <p:cNvSpPr txBox="1">
            <a:spLocks/>
          </p:cNvSpPr>
          <p:nvPr/>
        </p:nvSpPr>
        <p:spPr>
          <a:xfrm>
            <a:off x="838200" y="842721"/>
            <a:ext cx="10515600" cy="6990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3800" dirty="0" err="1">
                <a:latin typeface="Söhne"/>
              </a:rPr>
              <a:t>Ușor</a:t>
            </a:r>
            <a:r>
              <a:rPr lang="sv-SE" sz="3800" dirty="0">
                <a:latin typeface="Söhne"/>
              </a:rPr>
              <a:t> de </a:t>
            </a:r>
            <a:r>
              <a:rPr lang="sv-SE" sz="3800" dirty="0" err="1">
                <a:latin typeface="Söhne"/>
              </a:rPr>
              <a:t>implementat</a:t>
            </a:r>
            <a:r>
              <a:rPr lang="sv-SE" sz="3800" dirty="0">
                <a:latin typeface="Söhne"/>
              </a:rPr>
              <a:t> </a:t>
            </a:r>
            <a:r>
              <a:rPr lang="sv-SE" sz="3800" dirty="0" err="1">
                <a:latin typeface="Söhne"/>
              </a:rPr>
              <a:t>și</a:t>
            </a:r>
            <a:r>
              <a:rPr lang="sv-SE" sz="3800" dirty="0">
                <a:latin typeface="Söhne"/>
              </a:rPr>
              <a:t> </a:t>
            </a:r>
            <a:r>
              <a:rPr lang="sv-SE" sz="3800" dirty="0" err="1">
                <a:latin typeface="Söhne"/>
              </a:rPr>
              <a:t>utilizat</a:t>
            </a:r>
            <a:r>
              <a:rPr lang="sv-SE" sz="3800" dirty="0">
                <a:latin typeface="Söhne"/>
              </a:rPr>
              <a:t> </a:t>
            </a:r>
            <a:endParaRPr lang="sv-SE" sz="3800">
              <a:latin typeface="Söhne"/>
            </a:endParaRPr>
          </a:p>
        </p:txBody>
      </p:sp>
      <p:sp>
        <p:nvSpPr>
          <p:cNvPr id="32" name="Underrubrik 2">
            <a:extLst>
              <a:ext uri="{FF2B5EF4-FFF2-40B4-BE49-F238E27FC236}">
                <a16:creationId xmlns:a16="http://schemas.microsoft.com/office/drawing/2014/main" id="{D3F7CFDC-3D18-0142-8301-51EFBD3B9E19}"/>
              </a:ext>
            </a:extLst>
          </p:cNvPr>
          <p:cNvSpPr txBox="1">
            <a:spLocks/>
          </p:cNvSpPr>
          <p:nvPr/>
        </p:nvSpPr>
        <p:spPr>
          <a:xfrm>
            <a:off x="838200" y="472502"/>
            <a:ext cx="10515600" cy="3293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/>
            <a:r>
              <a:rPr lang="sv-SE" sz="1100" dirty="0">
                <a:latin typeface="Söhne"/>
              </a:rPr>
              <a:t>SISTEMUL NOSTRU</a:t>
            </a:r>
            <a:endParaRPr lang="en-US" dirty="0"/>
          </a:p>
        </p:txBody>
      </p:sp>
      <p:sp>
        <p:nvSpPr>
          <p:cNvPr id="33" name="Rubrik 1">
            <a:extLst>
              <a:ext uri="{FF2B5EF4-FFF2-40B4-BE49-F238E27FC236}">
                <a16:creationId xmlns:a16="http://schemas.microsoft.com/office/drawing/2014/main" id="{E16C5F80-2C7C-1B49-A478-9A0AD1DBE7E7}"/>
              </a:ext>
            </a:extLst>
          </p:cNvPr>
          <p:cNvSpPr txBox="1">
            <a:spLocks/>
          </p:cNvSpPr>
          <p:nvPr/>
        </p:nvSpPr>
        <p:spPr>
          <a:xfrm>
            <a:off x="1307871" y="4948287"/>
            <a:ext cx="3057940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>
                <a:latin typeface="Söhne"/>
              </a:rPr>
              <a:t>Site de </a:t>
            </a:r>
            <a:r>
              <a:rPr lang="sv-SE" sz="1600" spc="0" dirty="0" err="1">
                <a:latin typeface="Söhne"/>
              </a:rPr>
              <a:t>avertizare</a:t>
            </a:r>
            <a:r>
              <a:rPr lang="sv-SE" sz="1600" spc="0" dirty="0">
                <a:latin typeface="Söhne"/>
              </a:rPr>
              <a:t> </a:t>
            </a:r>
            <a:r>
              <a:rPr lang="sv-SE" sz="1600" spc="0" dirty="0" err="1">
                <a:latin typeface="Söhne"/>
              </a:rPr>
              <a:t>personalizat</a:t>
            </a:r>
          </a:p>
        </p:txBody>
      </p:sp>
      <p:sp>
        <p:nvSpPr>
          <p:cNvPr id="34" name="Rubrik 1">
            <a:extLst>
              <a:ext uri="{FF2B5EF4-FFF2-40B4-BE49-F238E27FC236}">
                <a16:creationId xmlns:a16="http://schemas.microsoft.com/office/drawing/2014/main" id="{919C7488-173E-8043-8845-A03642EF2121}"/>
              </a:ext>
            </a:extLst>
          </p:cNvPr>
          <p:cNvSpPr txBox="1">
            <a:spLocks/>
          </p:cNvSpPr>
          <p:nvPr/>
        </p:nvSpPr>
        <p:spPr>
          <a:xfrm>
            <a:off x="4814174" y="4948287"/>
            <a:ext cx="3540411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Comunicare</a:t>
            </a:r>
            <a:r>
              <a:rPr lang="sv-SE" sz="1600" spc="0" dirty="0">
                <a:latin typeface="Söhne"/>
              </a:rPr>
              <a:t> </a:t>
            </a:r>
            <a:r>
              <a:rPr lang="sv-SE" sz="1600" spc="0" dirty="0" err="1">
                <a:latin typeface="Söhne"/>
              </a:rPr>
              <a:t>sigură</a:t>
            </a:r>
            <a:r>
              <a:rPr lang="sv-SE" sz="1600" spc="0" dirty="0">
                <a:latin typeface="Söhne"/>
              </a:rPr>
              <a:t> </a:t>
            </a:r>
            <a:endParaRPr lang="sv-SE" sz="1600" spc="0">
              <a:latin typeface="Söhne"/>
            </a:endParaRP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20ECF8CB-697C-7D46-828A-843ED7A0F5E8}"/>
              </a:ext>
            </a:extLst>
          </p:cNvPr>
          <p:cNvSpPr txBox="1">
            <a:spLocks/>
          </p:cNvSpPr>
          <p:nvPr/>
        </p:nvSpPr>
        <p:spPr>
          <a:xfrm>
            <a:off x="8643288" y="4948287"/>
            <a:ext cx="3057940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Modúl</a:t>
            </a:r>
            <a:r>
              <a:rPr lang="sv-SE" sz="1600" spc="0" dirty="0">
                <a:latin typeface="Söhne"/>
              </a:rPr>
              <a:t> de </a:t>
            </a:r>
            <a:r>
              <a:rPr lang="sv-SE" sz="1600" spc="0" dirty="0" err="1">
                <a:latin typeface="Söhne"/>
              </a:rPr>
              <a:t>Gestiune</a:t>
            </a:r>
            <a:r>
              <a:rPr lang="sv-SE" sz="1600" spc="0" dirty="0">
                <a:latin typeface="Söhne"/>
              </a:rPr>
              <a:t> a </a:t>
            </a:r>
            <a:r>
              <a:rPr lang="sv-SE" sz="1600" spc="0" dirty="0" err="1">
                <a:latin typeface="Söhne"/>
              </a:rPr>
              <a:t>Cazurilor</a:t>
            </a:r>
            <a:endParaRPr lang="sv-SE" sz="1600" spc="0" dirty="0">
              <a:latin typeface="Söhne"/>
            </a:endParaRP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F24DD5F9-6E35-27AE-1537-E77CF5315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104" y="1657740"/>
            <a:ext cx="2869306" cy="299125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DD39CC8-7C3E-1838-DD4B-35479C687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615" y="1657740"/>
            <a:ext cx="2865302" cy="298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ktangel 60">
            <a:extLst>
              <a:ext uri="{FF2B5EF4-FFF2-40B4-BE49-F238E27FC236}">
                <a16:creationId xmlns:a16="http://schemas.microsoft.com/office/drawing/2014/main" id="{29D492D0-CF99-F64B-972D-A4B016BB733F}"/>
              </a:ext>
            </a:extLst>
          </p:cNvPr>
          <p:cNvSpPr/>
          <p:nvPr/>
        </p:nvSpPr>
        <p:spPr>
          <a:xfrm>
            <a:off x="-12032" y="-12032"/>
            <a:ext cx="1226013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9" name="Bildobjekt 68">
            <a:extLst>
              <a:ext uri="{FF2B5EF4-FFF2-40B4-BE49-F238E27FC236}">
                <a16:creationId xmlns:a16="http://schemas.microsoft.com/office/drawing/2014/main" id="{C1F74D4A-0143-D246-9401-787F34624D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2577260" y="1814902"/>
            <a:ext cx="18461273" cy="3377671"/>
          </a:xfrm>
          <a:prstGeom prst="rect">
            <a:avLst/>
          </a:prstGeom>
        </p:spPr>
      </p:pic>
      <p:sp>
        <p:nvSpPr>
          <p:cNvPr id="2" name="Underrubrik 1">
            <a:extLst>
              <a:ext uri="{FF2B5EF4-FFF2-40B4-BE49-F238E27FC236}">
                <a16:creationId xmlns:a16="http://schemas.microsoft.com/office/drawing/2014/main" id="{03AD0D94-B9A1-D642-ABF5-85FBA0637D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310958"/>
            <a:ext cx="10515600" cy="362244"/>
          </a:xfrm>
        </p:spPr>
        <p:txBody>
          <a:bodyPr>
            <a:normAutofit/>
          </a:bodyPr>
          <a:lstStyle/>
          <a:p>
            <a:pPr marL="1270"/>
            <a:r>
              <a:rPr lang="sv-SE" sz="1100" dirty="0">
                <a:solidFill>
                  <a:schemeClr val="bg1"/>
                </a:solidFill>
                <a:latin typeface="Söhne"/>
              </a:rPr>
              <a:t>SISTEMUL NOSTRU</a:t>
            </a:r>
            <a:endParaRPr lang="en-US" dirty="0">
              <a:solidFill>
                <a:schemeClr val="bg1"/>
              </a:solidFill>
              <a:latin typeface="Söhne"/>
            </a:endParaRPr>
          </a:p>
        </p:txBody>
      </p:sp>
      <p:sp>
        <p:nvSpPr>
          <p:cNvPr id="59" name="Rubrik 1">
            <a:extLst>
              <a:ext uri="{FF2B5EF4-FFF2-40B4-BE49-F238E27FC236}">
                <a16:creationId xmlns:a16="http://schemas.microsoft.com/office/drawing/2014/main" id="{F0FCF873-1C2A-1845-9173-8BA7D396A7DA}"/>
              </a:ext>
            </a:extLst>
          </p:cNvPr>
          <p:cNvSpPr txBox="1">
            <a:spLocks/>
          </p:cNvSpPr>
          <p:nvPr/>
        </p:nvSpPr>
        <p:spPr>
          <a:xfrm>
            <a:off x="838200" y="748895"/>
            <a:ext cx="10515600" cy="6990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200" dirty="0" err="1">
                <a:solidFill>
                  <a:schemeClr val="bg1"/>
                </a:solidFill>
                <a:latin typeface="Söhne"/>
              </a:rPr>
              <a:t>Produsul</a:t>
            </a:r>
            <a:r>
              <a:rPr lang="sv-SE" sz="4200" dirty="0">
                <a:solidFill>
                  <a:schemeClr val="bg1"/>
                </a:solidFill>
                <a:latin typeface="Söhne"/>
              </a:rPr>
              <a:t> </a:t>
            </a:r>
            <a:r>
              <a:rPr lang="sv-SE" sz="4200" dirty="0" err="1">
                <a:solidFill>
                  <a:schemeClr val="bg1"/>
                </a:solidFill>
                <a:latin typeface="Söhne"/>
              </a:rPr>
              <a:t>în</a:t>
            </a:r>
            <a:r>
              <a:rPr lang="sv-SE" sz="4200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sz="4200" dirty="0" err="1">
                <a:solidFill>
                  <a:schemeClr val="bg1"/>
                </a:solidFill>
                <a:latin typeface="Söhne"/>
              </a:rPr>
              <a:t>detaliu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24" name="Rektangel med rundade hörn 23">
            <a:extLst>
              <a:ext uri="{FF2B5EF4-FFF2-40B4-BE49-F238E27FC236}">
                <a16:creationId xmlns:a16="http://schemas.microsoft.com/office/drawing/2014/main" id="{AC71AAB3-AA2D-4198-FA05-B395FFA344D8}"/>
              </a:ext>
            </a:extLst>
          </p:cNvPr>
          <p:cNvSpPr/>
          <p:nvPr/>
        </p:nvSpPr>
        <p:spPr>
          <a:xfrm>
            <a:off x="713772" y="2001852"/>
            <a:ext cx="10764456" cy="3889835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Platshållare för text 3">
            <a:extLst>
              <a:ext uri="{FF2B5EF4-FFF2-40B4-BE49-F238E27FC236}">
                <a16:creationId xmlns:a16="http://schemas.microsoft.com/office/drawing/2014/main" id="{F78A9195-D0E6-B148-B33E-4992C9DA0E7B}"/>
              </a:ext>
            </a:extLst>
          </p:cNvPr>
          <p:cNvSpPr txBox="1">
            <a:spLocks/>
          </p:cNvSpPr>
          <p:nvPr/>
        </p:nvSpPr>
        <p:spPr>
          <a:xfrm>
            <a:off x="1181079" y="4856053"/>
            <a:ext cx="2841764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Păstrează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comunicarea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cu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avertizorul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respectă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termenele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limită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cu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ajutorul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răspunsurilor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standard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automate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 </a:t>
            </a:r>
          </a:p>
        </p:txBody>
      </p:sp>
      <p:sp>
        <p:nvSpPr>
          <p:cNvPr id="35" name="Platshållare för text 3">
            <a:extLst>
              <a:ext uri="{FF2B5EF4-FFF2-40B4-BE49-F238E27FC236}">
                <a16:creationId xmlns:a16="http://schemas.microsoft.com/office/drawing/2014/main" id="{59CE1ABD-DEB9-FE42-B701-9349F919DF4A}"/>
              </a:ext>
            </a:extLst>
          </p:cNvPr>
          <p:cNvSpPr txBox="1">
            <a:spLocks/>
          </p:cNvSpPr>
          <p:nvPr/>
        </p:nvSpPr>
        <p:spPr>
          <a:xfrm>
            <a:off x="4528356" y="4856053"/>
            <a:ext cx="303489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Etichetează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rapoartele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cu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un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nivel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de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risc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filtreză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-le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cele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irelevante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 </a:t>
            </a:r>
            <a:endParaRPr lang="sv-SE" sz="1100" spc="0">
              <a:solidFill>
                <a:schemeClr val="tx1"/>
              </a:solidFill>
              <a:latin typeface="Söhne"/>
            </a:endParaRP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BD612F25-DC2F-A148-A8E3-A0F2E643E494}"/>
              </a:ext>
            </a:extLst>
          </p:cNvPr>
          <p:cNvSpPr txBox="1">
            <a:spLocks/>
          </p:cNvSpPr>
          <p:nvPr/>
        </p:nvSpPr>
        <p:spPr>
          <a:xfrm>
            <a:off x="8068767" y="4856053"/>
            <a:ext cx="314276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Conectează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între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ele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în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sistem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cazuri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referitoare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la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aceleași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situații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sau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persoane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 </a:t>
            </a:r>
          </a:p>
        </p:txBody>
      </p:sp>
      <p:sp>
        <p:nvSpPr>
          <p:cNvPr id="37" name="Rubrik 1">
            <a:extLst>
              <a:ext uri="{FF2B5EF4-FFF2-40B4-BE49-F238E27FC236}">
                <a16:creationId xmlns:a16="http://schemas.microsoft.com/office/drawing/2014/main" id="{7B332A4B-90C1-C242-A754-BA5E9E628D7D}"/>
              </a:ext>
            </a:extLst>
          </p:cNvPr>
          <p:cNvSpPr txBox="1">
            <a:spLocks/>
          </p:cNvSpPr>
          <p:nvPr/>
        </p:nvSpPr>
        <p:spPr>
          <a:xfrm>
            <a:off x="1181079" y="4471358"/>
            <a:ext cx="3057940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Răspunsuri</a:t>
            </a:r>
            <a:r>
              <a:rPr lang="sv-SE" sz="1600" spc="0" dirty="0">
                <a:latin typeface="Söhne"/>
              </a:rPr>
              <a:t> standard </a:t>
            </a:r>
            <a:r>
              <a:rPr lang="sv-SE" sz="1600" spc="0" dirty="0" err="1">
                <a:latin typeface="Söhne"/>
              </a:rPr>
              <a:t>și</a:t>
            </a:r>
            <a:r>
              <a:rPr lang="sv-SE" sz="1600" spc="0" dirty="0">
                <a:latin typeface="Söhne"/>
              </a:rPr>
              <a:t> </a:t>
            </a:r>
            <a:r>
              <a:rPr lang="sv-SE" sz="1600" spc="0" dirty="0" err="1">
                <a:latin typeface="Söhne"/>
              </a:rPr>
              <a:t>automate</a:t>
            </a:r>
          </a:p>
        </p:txBody>
      </p:sp>
      <p:sp>
        <p:nvSpPr>
          <p:cNvPr id="38" name="Rubrik 1">
            <a:extLst>
              <a:ext uri="{FF2B5EF4-FFF2-40B4-BE49-F238E27FC236}">
                <a16:creationId xmlns:a16="http://schemas.microsoft.com/office/drawing/2014/main" id="{E1E65B7A-EB21-DB4B-8227-CA751C8678EE}"/>
              </a:ext>
            </a:extLst>
          </p:cNvPr>
          <p:cNvSpPr txBox="1">
            <a:spLocks/>
          </p:cNvSpPr>
          <p:nvPr/>
        </p:nvSpPr>
        <p:spPr>
          <a:xfrm>
            <a:off x="4528356" y="4471358"/>
            <a:ext cx="3540411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Filtrarea</a:t>
            </a:r>
            <a:r>
              <a:rPr lang="sv-SE" sz="1600" spc="0" dirty="0">
                <a:latin typeface="Söhne"/>
              </a:rPr>
              <a:t> </a:t>
            </a:r>
            <a:r>
              <a:rPr lang="sv-SE" sz="1600" spc="0" dirty="0" err="1">
                <a:latin typeface="Söhne"/>
              </a:rPr>
              <a:t>rapoartelor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8AB17634-3CE1-DB46-AAD5-BD6CA536CB6B}"/>
              </a:ext>
            </a:extLst>
          </p:cNvPr>
          <p:cNvSpPr txBox="1">
            <a:spLocks/>
          </p:cNvSpPr>
          <p:nvPr/>
        </p:nvSpPr>
        <p:spPr>
          <a:xfrm>
            <a:off x="8068767" y="4471358"/>
            <a:ext cx="3057940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Conectarea</a:t>
            </a:r>
            <a:r>
              <a:rPr lang="sv-SE" sz="1600" spc="0" dirty="0">
                <a:latin typeface="Söhne"/>
              </a:rPr>
              <a:t> </a:t>
            </a:r>
            <a:r>
              <a:rPr lang="sv-SE" sz="1600" spc="0" dirty="0" err="1">
                <a:latin typeface="Söhne"/>
              </a:rPr>
              <a:t>cazurilor</a:t>
            </a:r>
          </a:p>
        </p:txBody>
      </p:sp>
      <p:sp>
        <p:nvSpPr>
          <p:cNvPr id="44" name="Platshållare för text 3">
            <a:extLst>
              <a:ext uri="{FF2B5EF4-FFF2-40B4-BE49-F238E27FC236}">
                <a16:creationId xmlns:a16="http://schemas.microsoft.com/office/drawing/2014/main" id="{73AEFE6C-43A6-C442-B490-AC34679B50B1}"/>
              </a:ext>
            </a:extLst>
          </p:cNvPr>
          <p:cNvSpPr txBox="1">
            <a:spLocks/>
          </p:cNvSpPr>
          <p:nvPr/>
        </p:nvSpPr>
        <p:spPr>
          <a:xfrm>
            <a:off x="1181079" y="3100353"/>
            <a:ext cx="2956340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Notificări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alerte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pentru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cazurile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noi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,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mesaje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de la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avertizor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apropierea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termenelor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limită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 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9144CEFE-3363-8C49-ACD2-25AF47999A57}"/>
              </a:ext>
            </a:extLst>
          </p:cNvPr>
          <p:cNvSpPr txBox="1">
            <a:spLocks/>
          </p:cNvSpPr>
          <p:nvPr/>
        </p:nvSpPr>
        <p:spPr>
          <a:xfrm>
            <a:off x="4528356" y="3100353"/>
            <a:ext cx="303489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Protejează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identitatea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avertizorului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prin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crearea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de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copii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duplicate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anonimizate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ale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cazurilor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</a:t>
            </a:r>
          </a:p>
        </p:txBody>
      </p:sp>
      <p:sp>
        <p:nvSpPr>
          <p:cNvPr id="46" name="Platshållare för text 3">
            <a:extLst>
              <a:ext uri="{FF2B5EF4-FFF2-40B4-BE49-F238E27FC236}">
                <a16:creationId xmlns:a16="http://schemas.microsoft.com/office/drawing/2014/main" id="{52F5366D-51D3-E04F-B74B-20E089604CE6}"/>
              </a:ext>
            </a:extLst>
          </p:cNvPr>
          <p:cNvSpPr txBox="1">
            <a:spLocks/>
          </p:cNvSpPr>
          <p:nvPr/>
        </p:nvSpPr>
        <p:spPr>
          <a:xfrm>
            <a:off x="8068767" y="3100353"/>
            <a:ext cx="314276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Crează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salvează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manual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rapoartele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primite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prin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intermediul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altor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sz="1100" spc="0" dirty="0" err="1">
                <a:solidFill>
                  <a:schemeClr val="tx1"/>
                </a:solidFill>
                <a:latin typeface="Söhne"/>
              </a:rPr>
              <a:t>canale</a:t>
            </a:r>
            <a:r>
              <a:rPr lang="sv-SE" sz="1100" spc="0" dirty="0">
                <a:solidFill>
                  <a:schemeClr val="tx1"/>
                </a:solidFill>
                <a:latin typeface="Söhne"/>
              </a:rPr>
              <a:t>. </a:t>
            </a:r>
            <a:endParaRPr lang="sv-SE" sz="1100" spc="0">
              <a:solidFill>
                <a:schemeClr val="tx1"/>
              </a:solidFill>
              <a:latin typeface="Söhne"/>
            </a:endParaRPr>
          </a:p>
        </p:txBody>
      </p:sp>
      <p:sp>
        <p:nvSpPr>
          <p:cNvPr id="47" name="Rubrik 1">
            <a:extLst>
              <a:ext uri="{FF2B5EF4-FFF2-40B4-BE49-F238E27FC236}">
                <a16:creationId xmlns:a16="http://schemas.microsoft.com/office/drawing/2014/main" id="{BD1B3A11-CA93-2B48-A682-3DC4AD5AB53A}"/>
              </a:ext>
            </a:extLst>
          </p:cNvPr>
          <p:cNvSpPr txBox="1">
            <a:spLocks/>
          </p:cNvSpPr>
          <p:nvPr/>
        </p:nvSpPr>
        <p:spPr>
          <a:xfrm>
            <a:off x="1181079" y="2715658"/>
            <a:ext cx="3057940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Remindere</a:t>
            </a:r>
            <a:r>
              <a:rPr lang="sv-SE" sz="1600" spc="0" dirty="0">
                <a:latin typeface="Söhne"/>
              </a:rPr>
              <a:t> </a:t>
            </a:r>
            <a:r>
              <a:rPr lang="sv-SE" sz="1600" spc="0" dirty="0" err="1">
                <a:latin typeface="Söhne"/>
              </a:rPr>
              <a:t>și</a:t>
            </a:r>
            <a:r>
              <a:rPr lang="sv-SE" sz="1600" spc="0" dirty="0">
                <a:latin typeface="Söhne"/>
              </a:rPr>
              <a:t> alerte</a:t>
            </a:r>
          </a:p>
        </p:txBody>
      </p:sp>
      <p:sp>
        <p:nvSpPr>
          <p:cNvPr id="48" name="Rubrik 1">
            <a:extLst>
              <a:ext uri="{FF2B5EF4-FFF2-40B4-BE49-F238E27FC236}">
                <a16:creationId xmlns:a16="http://schemas.microsoft.com/office/drawing/2014/main" id="{9B6401B9-4000-8848-9BAD-7A5CE00B1B01}"/>
              </a:ext>
            </a:extLst>
          </p:cNvPr>
          <p:cNvSpPr txBox="1">
            <a:spLocks/>
          </p:cNvSpPr>
          <p:nvPr/>
        </p:nvSpPr>
        <p:spPr>
          <a:xfrm>
            <a:off x="4528355" y="2715658"/>
            <a:ext cx="3455583" cy="46828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Redactarea</a:t>
            </a:r>
            <a:r>
              <a:rPr lang="sv-SE" sz="1600" spc="0" dirty="0">
                <a:latin typeface="Söhne"/>
              </a:rPr>
              <a:t> </a:t>
            </a:r>
            <a:r>
              <a:rPr lang="sv-SE" sz="1600" spc="0" dirty="0" err="1">
                <a:latin typeface="Söhne"/>
              </a:rPr>
              <a:t>informațiilor</a:t>
            </a:r>
            <a:r>
              <a:rPr lang="sv-SE" sz="1600" spc="0" dirty="0">
                <a:latin typeface="Söhne"/>
              </a:rPr>
              <a:t> </a:t>
            </a:r>
            <a:r>
              <a:rPr lang="sv-SE" sz="1600" spc="0" dirty="0" err="1">
                <a:latin typeface="Söhne"/>
              </a:rPr>
              <a:t>sensibile</a:t>
            </a:r>
          </a:p>
        </p:txBody>
      </p:sp>
      <p:sp>
        <p:nvSpPr>
          <p:cNvPr id="49" name="Rubrik 1">
            <a:extLst>
              <a:ext uri="{FF2B5EF4-FFF2-40B4-BE49-F238E27FC236}">
                <a16:creationId xmlns:a16="http://schemas.microsoft.com/office/drawing/2014/main" id="{20D9D7DB-D6B2-D547-91E1-2BB9040D2B01}"/>
              </a:ext>
            </a:extLst>
          </p:cNvPr>
          <p:cNvSpPr txBox="1">
            <a:spLocks/>
          </p:cNvSpPr>
          <p:nvPr/>
        </p:nvSpPr>
        <p:spPr>
          <a:xfrm>
            <a:off x="8068767" y="2715658"/>
            <a:ext cx="3057940" cy="496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>
                <a:latin typeface="Söhne"/>
              </a:rPr>
              <a:t>Canale</a:t>
            </a:r>
            <a:r>
              <a:rPr lang="sv-SE" sz="1600" spc="0" dirty="0">
                <a:latin typeface="Söhne"/>
              </a:rPr>
              <a:t> de </a:t>
            </a:r>
            <a:r>
              <a:rPr lang="sv-SE" sz="1600" spc="0" dirty="0" err="1">
                <a:latin typeface="Söhne"/>
              </a:rPr>
              <a:t>raportare</a:t>
            </a:r>
            <a:r>
              <a:rPr lang="sv-SE" sz="1600" spc="0" dirty="0">
                <a:latin typeface="Söhne"/>
              </a:rPr>
              <a:t> </a:t>
            </a:r>
            <a:r>
              <a:rPr lang="sv-SE" sz="1600" spc="0" dirty="0" err="1">
                <a:latin typeface="Söhne"/>
              </a:rPr>
              <a:t>adiționale</a:t>
            </a:r>
            <a:r>
              <a:rPr lang="sv-SE" sz="1600" spc="0" dirty="0">
                <a:latin typeface="Söhne"/>
              </a:rPr>
              <a:t> 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BA1D9861-2C15-FD47-8A19-3559FECF0F88}"/>
              </a:ext>
            </a:extLst>
          </p:cNvPr>
          <p:cNvSpPr/>
          <p:nvPr/>
        </p:nvSpPr>
        <p:spPr>
          <a:xfrm>
            <a:off x="1306263" y="245550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1B10EAC4-542D-9045-9DB1-993438813EE3}"/>
              </a:ext>
            </a:extLst>
          </p:cNvPr>
          <p:cNvSpPr/>
          <p:nvPr/>
        </p:nvSpPr>
        <p:spPr>
          <a:xfrm>
            <a:off x="1306263" y="420977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87D5FD08-3A14-3140-B87E-7B7F7491C541}"/>
              </a:ext>
            </a:extLst>
          </p:cNvPr>
          <p:cNvSpPr/>
          <p:nvPr/>
        </p:nvSpPr>
        <p:spPr>
          <a:xfrm>
            <a:off x="4599652" y="245550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21A8E49B-03A9-764F-B5C6-E24275AB8761}"/>
              </a:ext>
            </a:extLst>
          </p:cNvPr>
          <p:cNvSpPr/>
          <p:nvPr/>
        </p:nvSpPr>
        <p:spPr>
          <a:xfrm>
            <a:off x="4599652" y="420977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0F0C654A-E2BD-804A-81C2-66A0638B4836}"/>
              </a:ext>
            </a:extLst>
          </p:cNvPr>
          <p:cNvSpPr/>
          <p:nvPr/>
        </p:nvSpPr>
        <p:spPr>
          <a:xfrm>
            <a:off x="8156513" y="245550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42CC4E83-CDA0-0246-B6F8-307767D1D480}"/>
              </a:ext>
            </a:extLst>
          </p:cNvPr>
          <p:cNvSpPr/>
          <p:nvPr/>
        </p:nvSpPr>
        <p:spPr>
          <a:xfrm>
            <a:off x="8156513" y="420977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1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AF84B0A8-7F76-AB42-A924-07783628D87D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03AD0D94-B9A1-D642-ABF5-85FBA0637D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20668"/>
            <a:ext cx="10515600" cy="362244"/>
          </a:xfrm>
        </p:spPr>
        <p:txBody>
          <a:bodyPr>
            <a:normAutofit/>
          </a:bodyPr>
          <a:lstStyle/>
          <a:p>
            <a:pPr marL="1270"/>
            <a:r>
              <a:rPr lang="sv-SE" dirty="0">
                <a:latin typeface="Söhne"/>
              </a:rPr>
              <a:t>SISTEMUL NOSTRU</a:t>
            </a:r>
            <a:endParaRPr lang="en-US" dirty="0">
              <a:latin typeface="Söhne"/>
            </a:endParaRPr>
          </a:p>
        </p:txBody>
      </p:sp>
      <p:sp>
        <p:nvSpPr>
          <p:cNvPr id="44" name="Platshållare för text 3">
            <a:extLst>
              <a:ext uri="{FF2B5EF4-FFF2-40B4-BE49-F238E27FC236}">
                <a16:creationId xmlns:a16="http://schemas.microsoft.com/office/drawing/2014/main" id="{73AEFE6C-43A6-C442-B490-AC34679B50B1}"/>
              </a:ext>
            </a:extLst>
          </p:cNvPr>
          <p:cNvSpPr txBox="1">
            <a:spLocks/>
          </p:cNvSpPr>
          <p:nvPr/>
        </p:nvSpPr>
        <p:spPr>
          <a:xfrm>
            <a:off x="1478595" y="2675054"/>
            <a:ext cx="4691145" cy="894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i="0" dirty="0" err="1">
                <a:solidFill>
                  <a:schemeClr val="tx1"/>
                </a:solidFill>
                <a:latin typeface="Söhne"/>
              </a:rPr>
              <a:t>Siguranța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datelor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este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prioritatea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noastră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. 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Luăm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numeroase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măsuri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pentru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păstrarea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 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confidențialității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informațiilor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și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 a </a:t>
            </a:r>
            <a:r>
              <a:rPr lang="sv-SE" i="0" dirty="0" err="1">
                <a:solidFill>
                  <a:schemeClr val="tx1"/>
                </a:solidFill>
                <a:latin typeface="Söhne"/>
              </a:rPr>
              <a:t>anonimatului</a:t>
            </a:r>
            <a:r>
              <a:rPr lang="sv-SE" i="0" dirty="0">
                <a:solidFill>
                  <a:schemeClr val="tx1"/>
                </a:solidFill>
                <a:latin typeface="Söhne"/>
              </a:rPr>
              <a:t>. </a:t>
            </a:r>
            <a:endParaRPr lang="sv-SE" spc="0" dirty="0">
              <a:solidFill>
                <a:schemeClr val="tx1"/>
              </a:solidFill>
              <a:latin typeface="Söhne"/>
            </a:endParaRPr>
          </a:p>
        </p:txBody>
      </p:sp>
      <p:sp>
        <p:nvSpPr>
          <p:cNvPr id="59" name="Rubrik 1">
            <a:extLst>
              <a:ext uri="{FF2B5EF4-FFF2-40B4-BE49-F238E27FC236}">
                <a16:creationId xmlns:a16="http://schemas.microsoft.com/office/drawing/2014/main" id="{F0FCF873-1C2A-1845-9173-8BA7D396A7DA}"/>
              </a:ext>
            </a:extLst>
          </p:cNvPr>
          <p:cNvSpPr txBox="1">
            <a:spLocks/>
          </p:cNvSpPr>
          <p:nvPr/>
        </p:nvSpPr>
        <p:spPr>
          <a:xfrm>
            <a:off x="838200" y="858605"/>
            <a:ext cx="10515600" cy="6990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200" dirty="0" err="1">
                <a:latin typeface="Söhne"/>
              </a:rPr>
              <a:t>Cel</a:t>
            </a:r>
            <a:r>
              <a:rPr lang="sv-SE" sz="4200" dirty="0">
                <a:latin typeface="Söhne"/>
              </a:rPr>
              <a:t> </a:t>
            </a:r>
            <a:r>
              <a:rPr lang="sv-SE" sz="4200" dirty="0" err="1">
                <a:latin typeface="Söhne"/>
              </a:rPr>
              <a:t>mai</a:t>
            </a:r>
            <a:r>
              <a:rPr lang="sv-SE" sz="4200" dirty="0">
                <a:latin typeface="Söhne"/>
              </a:rPr>
              <a:t> </a:t>
            </a:r>
            <a:r>
              <a:rPr lang="sv-SE" sz="4200" dirty="0" err="1">
                <a:latin typeface="Söhne"/>
              </a:rPr>
              <a:t>înalt</a:t>
            </a:r>
            <a:r>
              <a:rPr lang="sv-SE" sz="4200" dirty="0">
                <a:latin typeface="Söhne"/>
              </a:rPr>
              <a:t> </a:t>
            </a:r>
            <a:r>
              <a:rPr lang="sv-SE" sz="4200" dirty="0" err="1">
                <a:latin typeface="Söhne"/>
              </a:rPr>
              <a:t>nivel</a:t>
            </a:r>
            <a:r>
              <a:rPr lang="sv-SE" sz="4200" dirty="0">
                <a:latin typeface="Söhne"/>
              </a:rPr>
              <a:t> de </a:t>
            </a:r>
            <a:r>
              <a:rPr lang="sv-SE" sz="4200" dirty="0" err="1">
                <a:latin typeface="Söhne"/>
              </a:rPr>
              <a:t>securitate</a:t>
            </a:r>
            <a:endParaRPr lang="sv-SE" sz="4200" dirty="0" err="1"/>
          </a:p>
        </p:txBody>
      </p: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0BA31E93-9AC5-614F-AA58-A0F01664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63" y="2298611"/>
            <a:ext cx="6930340" cy="3395589"/>
          </a:xfrm>
          <a:prstGeom prst="rect">
            <a:avLst/>
          </a:prstGeom>
        </p:spPr>
      </p:pic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6ADF793F-5C72-5A45-8B6D-CD62A926FB01}"/>
              </a:ext>
            </a:extLst>
          </p:cNvPr>
          <p:cNvSpPr txBox="1">
            <a:spLocks/>
          </p:cNvSpPr>
          <p:nvPr/>
        </p:nvSpPr>
        <p:spPr>
          <a:xfrm>
            <a:off x="1478595" y="3815559"/>
            <a:ext cx="4565960" cy="2138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b="0" i="1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6477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dirty="0" err="1">
                <a:latin typeface="Söhne"/>
              </a:rPr>
              <a:t>Criptarea</a:t>
            </a:r>
            <a:r>
              <a:rPr lang="sv-SE" sz="1300" dirty="0">
                <a:latin typeface="Söhne"/>
              </a:rPr>
              <a:t> </a:t>
            </a:r>
            <a:r>
              <a:rPr lang="sv-SE" sz="1300" dirty="0" err="1">
                <a:latin typeface="Söhne"/>
              </a:rPr>
              <a:t>datelor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în</a:t>
            </a:r>
            <a:r>
              <a:rPr lang="sv-SE" sz="1300" dirty="0">
                <a:latin typeface="Söhne"/>
              </a:rPr>
              <a:t> </a:t>
            </a:r>
            <a:r>
              <a:rPr lang="sv-SE" sz="1300" dirty="0" err="1">
                <a:latin typeface="Söhne"/>
              </a:rPr>
              <a:t>tranzit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și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stocate</a:t>
            </a:r>
            <a:r>
              <a:rPr lang="sv-SE" sz="1300" dirty="0">
                <a:latin typeface="Söhne"/>
              </a:rPr>
              <a:t> </a:t>
            </a:r>
          </a:p>
          <a:p>
            <a:pPr marL="179705" indent="-6477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dirty="0" err="1">
                <a:latin typeface="Söhne"/>
              </a:rPr>
              <a:t>Autentificare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multifactorială</a:t>
            </a:r>
            <a:r>
              <a:rPr lang="sv-SE" sz="1300" dirty="0">
                <a:latin typeface="Söhne"/>
              </a:rPr>
              <a:t> </a:t>
            </a:r>
          </a:p>
          <a:p>
            <a:pPr marL="179705" indent="-6477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dirty="0" err="1">
                <a:latin typeface="Söhne"/>
              </a:rPr>
              <a:t>Registru</a:t>
            </a:r>
            <a:r>
              <a:rPr lang="sv-SE" sz="1300" dirty="0">
                <a:latin typeface="Söhne"/>
              </a:rPr>
              <a:t> de </a:t>
            </a:r>
            <a:r>
              <a:rPr lang="sv-SE" sz="1300" dirty="0" err="1">
                <a:latin typeface="Söhne"/>
              </a:rPr>
              <a:t>acțiuni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și</a:t>
            </a:r>
            <a:r>
              <a:rPr lang="sv-SE" sz="1300" dirty="0">
                <a:latin typeface="Söhne"/>
              </a:rPr>
              <a:t> date</a:t>
            </a:r>
          </a:p>
          <a:p>
            <a:pPr marL="179705" indent="-6477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dirty="0" err="1">
                <a:latin typeface="Söhne"/>
              </a:rPr>
              <a:t>Acces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strict</a:t>
            </a:r>
            <a:r>
              <a:rPr lang="sv-SE" sz="1300" dirty="0">
                <a:latin typeface="Söhne"/>
              </a:rPr>
              <a:t> al </a:t>
            </a:r>
            <a:r>
              <a:rPr lang="sv-SE" sz="1300" dirty="0" err="1">
                <a:latin typeface="Söhne"/>
              </a:rPr>
              <a:t>utilizatorilor</a:t>
            </a:r>
            <a:endParaRPr lang="sv-SE" sz="1300" dirty="0">
              <a:latin typeface="Söhne"/>
            </a:endParaRPr>
          </a:p>
          <a:p>
            <a:pPr marL="179705" indent="-6477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dirty="0" err="1">
                <a:latin typeface="Söhne"/>
              </a:rPr>
              <a:t>Teste</a:t>
            </a:r>
            <a:r>
              <a:rPr lang="sv-SE" sz="1300" dirty="0">
                <a:latin typeface="Söhne"/>
              </a:rPr>
              <a:t> de </a:t>
            </a:r>
            <a:r>
              <a:rPr lang="sv-SE" sz="1300" dirty="0" err="1">
                <a:latin typeface="Söhne"/>
              </a:rPr>
              <a:t>penetrare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externă</a:t>
            </a:r>
            <a:endParaRPr lang="sv-SE" sz="1300" dirty="0">
              <a:latin typeface="Söhne"/>
            </a:endParaRPr>
          </a:p>
          <a:p>
            <a:pPr marL="179705" indent="-6477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dirty="0" err="1">
                <a:latin typeface="Söhne"/>
              </a:rPr>
              <a:t>Redundanța</a:t>
            </a:r>
            <a:r>
              <a:rPr lang="sv-SE" sz="1300" dirty="0">
                <a:latin typeface="Söhne"/>
              </a:rPr>
              <a:t> </a:t>
            </a:r>
            <a:r>
              <a:rPr lang="sv-SE" sz="1300" dirty="0" err="1">
                <a:latin typeface="Söhne"/>
              </a:rPr>
              <a:t>datelor</a:t>
            </a:r>
            <a:endParaRPr lang="sv-SE" sz="1300" dirty="0" err="1"/>
          </a:p>
        </p:txBody>
      </p:sp>
    </p:spTree>
    <p:extLst>
      <p:ext uri="{BB962C8B-B14F-4D97-AF65-F5344CB8AC3E}">
        <p14:creationId xmlns:p14="http://schemas.microsoft.com/office/powerpoint/2010/main" val="35970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BE3BA8BD-6326-E04F-80DC-81E3BBF37FC9}"/>
              </a:ext>
            </a:extLst>
          </p:cNvPr>
          <p:cNvSpPr/>
          <p:nvPr/>
        </p:nvSpPr>
        <p:spPr>
          <a:xfrm>
            <a:off x="0" y="-54708"/>
            <a:ext cx="12330469" cy="691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ktangel med rundade hörn 22">
            <a:extLst>
              <a:ext uri="{FF2B5EF4-FFF2-40B4-BE49-F238E27FC236}">
                <a16:creationId xmlns:a16="http://schemas.microsoft.com/office/drawing/2014/main" id="{FBEA7DB2-9D48-344C-5BA1-679C761DD39C}"/>
              </a:ext>
            </a:extLst>
          </p:cNvPr>
          <p:cNvSpPr/>
          <p:nvPr/>
        </p:nvSpPr>
        <p:spPr>
          <a:xfrm>
            <a:off x="1147824" y="3342012"/>
            <a:ext cx="9896353" cy="2540224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6B1079B7-D9F4-034F-A182-4560B0BFB3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886146"/>
            <a:ext cx="10515600" cy="699008"/>
          </a:xfrm>
        </p:spPr>
        <p:txBody>
          <a:bodyPr>
            <a:normAutofit/>
          </a:bodyPr>
          <a:lstStyle/>
          <a:p>
            <a:r>
              <a:rPr lang="sv-SE" dirty="0" err="1">
                <a:solidFill>
                  <a:schemeClr val="bg1"/>
                </a:solidFill>
                <a:latin typeface="Söhne"/>
              </a:rPr>
              <a:t>Stocat</a:t>
            </a:r>
            <a:r>
              <a:rPr lang="sv-SE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Söhne"/>
              </a:rPr>
              <a:t>în</a:t>
            </a:r>
            <a:r>
              <a:rPr lang="sv-SE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Söhne"/>
              </a:rPr>
              <a:t>Uniunea</a:t>
            </a:r>
            <a:r>
              <a:rPr lang="sv-SE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Söhne"/>
              </a:rPr>
              <a:t>Europeană</a:t>
            </a:r>
            <a:r>
              <a:rPr lang="sv-SE" dirty="0">
                <a:solidFill>
                  <a:schemeClr val="bg1"/>
                </a:solidFill>
                <a:latin typeface="Söhne"/>
              </a:rPr>
              <a:t> </a:t>
            </a:r>
          </a:p>
        </p:txBody>
      </p:sp>
      <p:sp>
        <p:nvSpPr>
          <p:cNvPr id="37" name="Underrubrik 2">
            <a:extLst>
              <a:ext uri="{FF2B5EF4-FFF2-40B4-BE49-F238E27FC236}">
                <a16:creationId xmlns:a16="http://schemas.microsoft.com/office/drawing/2014/main" id="{D900329A-4394-A04C-8DFA-7E50C8264E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08172"/>
            <a:ext cx="10515600" cy="329313"/>
          </a:xfrm>
        </p:spPr>
        <p:txBody>
          <a:bodyPr/>
          <a:lstStyle/>
          <a:p>
            <a:pPr marL="1270"/>
            <a:r>
              <a:rPr lang="sv-SE" sz="1100" dirty="0">
                <a:solidFill>
                  <a:schemeClr val="bg1"/>
                </a:solidFill>
                <a:latin typeface="Söhne"/>
              </a:rPr>
              <a:t>SISTEMUL NOSTRU </a:t>
            </a:r>
            <a:endParaRPr lang="en-US" dirty="0">
              <a:solidFill>
                <a:schemeClr val="bg1"/>
              </a:solidFill>
              <a:latin typeface="Söhne"/>
            </a:endParaRPr>
          </a:p>
        </p:txBody>
      </p:sp>
      <p:sp>
        <p:nvSpPr>
          <p:cNvPr id="39" name="Platshållare för text 4">
            <a:extLst>
              <a:ext uri="{FF2B5EF4-FFF2-40B4-BE49-F238E27FC236}">
                <a16:creationId xmlns:a16="http://schemas.microsoft.com/office/drawing/2014/main" id="{474E1F0A-50DE-F143-BE6E-A64170E985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65086" y="3620387"/>
            <a:ext cx="3786217" cy="485947"/>
          </a:xfrm>
        </p:spPr>
        <p:txBody>
          <a:bodyPr anchor="t" anchorCtr="0">
            <a:normAutofit/>
          </a:bodyPr>
          <a:lstStyle/>
          <a:p>
            <a:pPr marL="1270" algn="l">
              <a:lnSpc>
                <a:spcPct val="100000"/>
              </a:lnSpc>
            </a:pPr>
            <a:r>
              <a:rPr lang="sv-SE" sz="1800" spc="-50" dirty="0" err="1">
                <a:latin typeface="Söhne"/>
              </a:rPr>
              <a:t>Certificarea</a:t>
            </a:r>
            <a:r>
              <a:rPr lang="sv-SE" sz="1800" spc="-50" dirty="0">
                <a:latin typeface="Söhne"/>
              </a:rPr>
              <a:t> ISO 27001</a:t>
            </a:r>
          </a:p>
        </p:txBody>
      </p:sp>
      <p:sp>
        <p:nvSpPr>
          <p:cNvPr id="40" name="Platshållare för text 5">
            <a:extLst>
              <a:ext uri="{FF2B5EF4-FFF2-40B4-BE49-F238E27FC236}">
                <a16:creationId xmlns:a16="http://schemas.microsoft.com/office/drawing/2014/main" id="{B7CBBE3F-FD29-294F-90B3-5170061531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65086" y="1971176"/>
            <a:ext cx="8563704" cy="1081799"/>
          </a:xfrm>
        </p:spPr>
        <p:txBody>
          <a:bodyPr anchor="t" anchorCtr="0">
            <a:noAutofit/>
          </a:bodyPr>
          <a:lstStyle/>
          <a:p>
            <a:pPr marL="1270">
              <a:lnSpc>
                <a:spcPct val="100000"/>
              </a:lnSpc>
            </a:pP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În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calitatea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sa de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companie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suedeză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,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serverele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deținute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de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Whistlelink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 se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află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 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în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UE.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Stocând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datele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 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în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UE,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garantăm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alinierea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la GDPR,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deoarece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toate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datele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avertizorilor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rămân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 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în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 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Spațiul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Economic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latin typeface="Söhne"/>
                <a:ea typeface="+mj-ea"/>
                <a:cs typeface="+mj-cs"/>
              </a:rPr>
              <a:t>European</a:t>
            </a:r>
            <a:r>
              <a:rPr lang="sv-SE" sz="1600" spc="0" dirty="0">
                <a:solidFill>
                  <a:schemeClr val="bg1"/>
                </a:solidFill>
                <a:latin typeface="Söhne"/>
                <a:ea typeface="+mj-ea"/>
                <a:cs typeface="+mj-cs"/>
              </a:rPr>
              <a:t> (SEE). </a:t>
            </a:r>
          </a:p>
        </p:txBody>
      </p:sp>
      <p:sp>
        <p:nvSpPr>
          <p:cNvPr id="43" name="Platshållare för text 8">
            <a:extLst>
              <a:ext uri="{FF2B5EF4-FFF2-40B4-BE49-F238E27FC236}">
                <a16:creationId xmlns:a16="http://schemas.microsoft.com/office/drawing/2014/main" id="{3DA39B7C-C878-7F49-906E-A01BD35E58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65086" y="4314446"/>
            <a:ext cx="4462319" cy="1329043"/>
          </a:xfrm>
        </p:spPr>
        <p:txBody>
          <a:bodyPr anchor="t" anchorCtr="0">
            <a:noAutofit/>
          </a:bodyPr>
          <a:lstStyle/>
          <a:p>
            <a:pPr marL="1270" algn="l">
              <a:lnSpc>
                <a:spcPct val="100000"/>
              </a:lnSpc>
            </a:pPr>
            <a:r>
              <a:rPr lang="sv-SE" sz="1100" spc="0" dirty="0" err="1">
                <a:latin typeface="Söhne Leicht"/>
              </a:rPr>
              <a:t>Whistleblowing</a:t>
            </a:r>
            <a:r>
              <a:rPr lang="sv-SE" sz="1100" spc="0" dirty="0">
                <a:latin typeface="Söhne Leicht"/>
              </a:rPr>
              <a:t> Solutions AB, </a:t>
            </a:r>
            <a:r>
              <a:rPr lang="sv-SE" sz="1100" spc="0" dirty="0" err="1">
                <a:latin typeface="Söhne Leicht"/>
              </a:rPr>
              <a:t>compania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care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deține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Whistlelink</a:t>
            </a:r>
            <a:r>
              <a:rPr lang="sv-SE" sz="1100" spc="0" dirty="0">
                <a:latin typeface="Söhne Leicht"/>
              </a:rPr>
              <a:t>, </a:t>
            </a:r>
            <a:r>
              <a:rPr lang="sv-SE" sz="1100" spc="0" dirty="0" err="1">
                <a:latin typeface="Söhne Leicht"/>
              </a:rPr>
              <a:t>își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arată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angajamentul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față</a:t>
            </a:r>
            <a:r>
              <a:rPr lang="sv-SE" sz="1100" spc="0" dirty="0">
                <a:latin typeface="Söhne Leicht"/>
              </a:rPr>
              <a:t> de </a:t>
            </a:r>
            <a:r>
              <a:rPr lang="sv-SE" sz="1100" spc="0" dirty="0" err="1">
                <a:latin typeface="Söhne Leicht"/>
              </a:rPr>
              <a:t>protejarea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datelor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și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minimizarea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riscurilor</a:t>
            </a:r>
            <a:r>
              <a:rPr lang="sv-SE" sz="1100" spc="0" dirty="0">
                <a:latin typeface="Söhne Leicht"/>
              </a:rPr>
              <a:t> de </a:t>
            </a:r>
            <a:r>
              <a:rPr lang="sv-SE" sz="1100" spc="0" dirty="0" err="1">
                <a:latin typeface="Söhne Leicht"/>
              </a:rPr>
              <a:t>securitate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prin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>
                <a:latin typeface="Söhne Leic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certificarea ISO/IEC 27001</a:t>
            </a:r>
            <a:r>
              <a:rPr lang="sv-SE" sz="1100" spc="0" dirty="0">
                <a:latin typeface="Söhne Leicht"/>
              </a:rPr>
              <a:t>. </a:t>
            </a:r>
            <a:r>
              <a:rPr lang="sv-SE" sz="1100" spc="0" dirty="0" err="1">
                <a:latin typeface="Söhne Leicht"/>
              </a:rPr>
              <a:t>Standardul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internațional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pentru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securitatea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informației</a:t>
            </a:r>
            <a:r>
              <a:rPr lang="sv-SE" sz="1100" spc="0" dirty="0">
                <a:latin typeface="Söhne Leicht"/>
              </a:rPr>
              <a:t>. </a:t>
            </a:r>
            <a:r>
              <a:rPr lang="sv-SE" sz="1100" spc="0" dirty="0" err="1">
                <a:latin typeface="Söhne Leicht"/>
              </a:rPr>
              <a:t>Această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certificare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confirmă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că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gestionăm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corect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siguranța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datelor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și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că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aceasta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este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prioritară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în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cadrul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dezvoltării</a:t>
            </a:r>
            <a:r>
              <a:rPr lang="sv-SE" sz="1100" spc="0" dirty="0">
                <a:latin typeface="Söhne Leicht"/>
              </a:rPr>
              <a:t> </a:t>
            </a:r>
            <a:r>
              <a:rPr lang="sv-SE" sz="1100" spc="0" dirty="0" err="1">
                <a:latin typeface="Söhne Leicht"/>
              </a:rPr>
              <a:t>tehnice</a:t>
            </a:r>
            <a:r>
              <a:rPr lang="sv-SE" sz="1100" spc="0" dirty="0">
                <a:latin typeface="Söhne Leicht"/>
              </a:rPr>
              <a:t> a </a:t>
            </a:r>
            <a:r>
              <a:rPr lang="sv-SE" sz="1100" spc="0" dirty="0" err="1">
                <a:latin typeface="Söhne Leicht"/>
              </a:rPr>
              <a:t>produsului</a:t>
            </a:r>
            <a:r>
              <a:rPr lang="sv-SE" sz="1100" spc="0" dirty="0">
                <a:latin typeface="Söhne Leicht"/>
              </a:rPr>
              <a:t> </a:t>
            </a:r>
            <a:r>
              <a:rPr lang="sv-SE" sz="1100" spc="0" dirty="0" err="1">
                <a:latin typeface="Söhne Leicht"/>
              </a:rPr>
              <a:t>nostru</a:t>
            </a:r>
            <a:r>
              <a:rPr lang="sv-SE" sz="1100" spc="0" dirty="0">
                <a:latin typeface="Söhne Leicht"/>
              </a:rPr>
              <a:t>. </a:t>
            </a:r>
          </a:p>
        </p:txBody>
      </p:sp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4193B8EC-47DA-1246-ACCD-6C148CA05783}"/>
              </a:ext>
            </a:extLst>
          </p:cNvPr>
          <p:cNvSpPr txBox="1">
            <a:spLocks/>
          </p:cNvSpPr>
          <p:nvPr/>
        </p:nvSpPr>
        <p:spPr>
          <a:xfrm>
            <a:off x="6449583" y="3633969"/>
            <a:ext cx="3786217" cy="4859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2300" kern="1200" spc="-50" baseline="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800" dirty="0" err="1">
                <a:solidFill>
                  <a:schemeClr val="tx1"/>
                </a:solidFill>
                <a:latin typeface="Söhne"/>
              </a:rPr>
              <a:t>Respectă</a:t>
            </a:r>
            <a:r>
              <a:rPr lang="sv-SE" sz="1800" dirty="0">
                <a:solidFill>
                  <a:schemeClr val="tx1"/>
                </a:solidFill>
                <a:latin typeface="Söhne"/>
              </a:rPr>
              <a:t> GDPR </a:t>
            </a:r>
          </a:p>
        </p:txBody>
      </p:sp>
      <p:sp>
        <p:nvSpPr>
          <p:cNvPr id="30" name="Platshållare för text 8">
            <a:extLst>
              <a:ext uri="{FF2B5EF4-FFF2-40B4-BE49-F238E27FC236}">
                <a16:creationId xmlns:a16="http://schemas.microsoft.com/office/drawing/2014/main" id="{59785C5A-81B3-5445-91C4-7B0F70B05E70}"/>
              </a:ext>
            </a:extLst>
          </p:cNvPr>
          <p:cNvSpPr txBox="1">
            <a:spLocks/>
          </p:cNvSpPr>
          <p:nvPr/>
        </p:nvSpPr>
        <p:spPr>
          <a:xfrm>
            <a:off x="6449583" y="4312401"/>
            <a:ext cx="4268574" cy="10930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5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>
              <a:lnSpc>
                <a:spcPct val="100000"/>
              </a:lnSpc>
            </a:pP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Deoarece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stocăm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datele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doar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în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cadrul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 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serverelor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din UE,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respectăm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de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asemenea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GDPR.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Datele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 sunt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șterse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automat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conform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cu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cerințele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 GDPR. Mai multe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detalii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în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 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cadrul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Politicii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 de </a:t>
            </a:r>
            <a:r>
              <a:rPr lang="sv-SE" sz="1100" dirty="0" err="1">
                <a:solidFill>
                  <a:schemeClr val="tx1"/>
                </a:solidFill>
                <a:latin typeface="Söhne Leicht"/>
              </a:rPr>
              <a:t>Confidențialitate</a:t>
            </a:r>
            <a:r>
              <a:rPr lang="sv-SE" sz="1100" dirty="0">
                <a:solidFill>
                  <a:schemeClr val="tx1"/>
                </a:solidFill>
                <a:latin typeface="Söhne Leicht"/>
              </a:rPr>
              <a:t>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BA35D773-AB9C-F84A-B1F8-4AE36D2A5528}"/>
              </a:ext>
            </a:extLst>
          </p:cNvPr>
          <p:cNvSpPr txBox="1"/>
          <p:nvPr/>
        </p:nvSpPr>
        <p:spPr>
          <a:xfrm>
            <a:off x="9601200" y="-1710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09E2324E-6076-8744-AD61-66757EEC04D0}"/>
              </a:ext>
            </a:extLst>
          </p:cNvPr>
          <p:cNvSpPr/>
          <p:nvPr/>
        </p:nvSpPr>
        <p:spPr>
          <a:xfrm>
            <a:off x="1980833" y="4085236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8ED3CF0F-B69E-6149-8C1C-4F75878E0CF8}"/>
              </a:ext>
            </a:extLst>
          </p:cNvPr>
          <p:cNvSpPr/>
          <p:nvPr/>
        </p:nvSpPr>
        <p:spPr>
          <a:xfrm>
            <a:off x="6559421" y="4118451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44E2C5C8-6326-744C-93BF-D9735BA077A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428" y="-256358"/>
            <a:ext cx="1514289" cy="51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D2A57EA-D646-DC4D-B6DA-86DB66C38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1698" y="886146"/>
            <a:ext cx="1143857" cy="18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28518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8979" y="2818634"/>
            <a:ext cx="10515600" cy="1326995"/>
          </a:xfrm>
        </p:spPr>
        <p:txBody>
          <a:bodyPr>
            <a:normAutofit/>
          </a:bodyPr>
          <a:lstStyle/>
          <a:p>
            <a:r>
              <a:rPr lang="sv-SE" sz="7000" dirty="0" err="1">
                <a:solidFill>
                  <a:schemeClr val="bg1"/>
                </a:solidFill>
                <a:latin typeface="Söhne"/>
              </a:rPr>
              <a:t>Pachete</a:t>
            </a:r>
            <a:r>
              <a:rPr lang="sv-SE" sz="7000" dirty="0">
                <a:solidFill>
                  <a:schemeClr val="bg1"/>
                </a:solidFill>
                <a:latin typeface="Söhne"/>
              </a:rPr>
              <a:t> &amp; </a:t>
            </a:r>
            <a:r>
              <a:rPr lang="sv-SE" sz="7000" dirty="0" err="1">
                <a:solidFill>
                  <a:schemeClr val="bg1"/>
                </a:solidFill>
                <a:latin typeface="Söhne"/>
              </a:rPr>
              <a:t>Servicii</a:t>
            </a: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2402566"/>
            <a:ext cx="10515600" cy="329313"/>
          </a:xfrm>
        </p:spPr>
        <p:txBody>
          <a:bodyPr/>
          <a:lstStyle/>
          <a:p>
            <a:pPr marL="1270"/>
            <a:r>
              <a:rPr lang="sv-SE" dirty="0">
                <a:solidFill>
                  <a:schemeClr val="bg1"/>
                </a:solidFill>
                <a:latin typeface="Söhne"/>
              </a:rPr>
              <a:t>PAȘII URMĂTORI</a:t>
            </a:r>
            <a:endParaRPr lang="en-US" dirty="0">
              <a:solidFill>
                <a:schemeClr val="bg1"/>
              </a:solidFill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7128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0E7B48A-F453-4544-B32F-6E16A828F952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F870B495-3582-0148-A522-E1068EE5E6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374343" y="966508"/>
            <a:ext cx="21948018" cy="4015605"/>
          </a:xfrm>
          <a:prstGeom prst="rect">
            <a:avLst/>
          </a:prstGeom>
        </p:spPr>
      </p:pic>
      <p:sp>
        <p:nvSpPr>
          <p:cNvPr id="2" name="Underrubrik 1">
            <a:extLst>
              <a:ext uri="{FF2B5EF4-FFF2-40B4-BE49-F238E27FC236}">
                <a16:creationId xmlns:a16="http://schemas.microsoft.com/office/drawing/2014/main" id="{03AD0D94-B9A1-D642-ABF5-85FBA0637D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74867"/>
            <a:ext cx="10515600" cy="362244"/>
          </a:xfrm>
        </p:spPr>
        <p:txBody>
          <a:bodyPr>
            <a:normAutofit/>
          </a:bodyPr>
          <a:lstStyle/>
          <a:p>
            <a:pPr marL="1270"/>
            <a:r>
              <a:rPr lang="sv-SE" dirty="0">
                <a:solidFill>
                  <a:schemeClr val="bg1"/>
                </a:solidFill>
                <a:latin typeface="Söhne"/>
              </a:rPr>
              <a:t>PACHETE FLEXIBILE</a:t>
            </a:r>
            <a:endParaRPr lang="en-US" dirty="0">
              <a:solidFill>
                <a:schemeClr val="bg1"/>
              </a:solidFill>
              <a:latin typeface="Söhne"/>
            </a:endParaRPr>
          </a:p>
        </p:txBody>
      </p:sp>
      <p:sp>
        <p:nvSpPr>
          <p:cNvPr id="59" name="Rubrik 1">
            <a:extLst>
              <a:ext uri="{FF2B5EF4-FFF2-40B4-BE49-F238E27FC236}">
                <a16:creationId xmlns:a16="http://schemas.microsoft.com/office/drawing/2014/main" id="{F0FCF873-1C2A-1845-9173-8BA7D396A7DA}"/>
              </a:ext>
            </a:extLst>
          </p:cNvPr>
          <p:cNvSpPr txBox="1">
            <a:spLocks/>
          </p:cNvSpPr>
          <p:nvPr/>
        </p:nvSpPr>
        <p:spPr>
          <a:xfrm>
            <a:off x="-66367" y="980278"/>
            <a:ext cx="12324735" cy="6990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3800" dirty="0" err="1">
                <a:solidFill>
                  <a:schemeClr val="bg1"/>
                </a:solidFill>
                <a:latin typeface="Söhne"/>
              </a:rPr>
              <a:t>Pachete</a:t>
            </a:r>
            <a:r>
              <a:rPr lang="sv-SE" sz="3800" dirty="0">
                <a:solidFill>
                  <a:schemeClr val="bg1"/>
                </a:solidFill>
                <a:latin typeface="Söhne"/>
              </a:rPr>
              <a:t> </a:t>
            </a:r>
            <a:r>
              <a:rPr lang="sv-SE" sz="3800" dirty="0" err="1">
                <a:solidFill>
                  <a:schemeClr val="bg1"/>
                </a:solidFill>
                <a:latin typeface="Söhne"/>
              </a:rPr>
              <a:t>pentru</a:t>
            </a:r>
            <a:r>
              <a:rPr lang="sv-SE" sz="3800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sz="3800" dirty="0" err="1">
                <a:solidFill>
                  <a:schemeClr val="bg1"/>
                </a:solidFill>
                <a:latin typeface="Söhne"/>
              </a:rPr>
              <a:t>orice</a:t>
            </a:r>
            <a:r>
              <a:rPr lang="sv-SE" sz="3800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sz="3800" dirty="0" err="1">
                <a:solidFill>
                  <a:schemeClr val="bg1"/>
                </a:solidFill>
                <a:latin typeface="Söhne"/>
              </a:rPr>
              <a:t>organizație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6E27438E-47A3-5845-A668-DF6671FD2638}"/>
              </a:ext>
            </a:extLst>
          </p:cNvPr>
          <p:cNvSpPr txBox="1">
            <a:spLocks/>
          </p:cNvSpPr>
          <p:nvPr/>
        </p:nvSpPr>
        <p:spPr>
          <a:xfrm>
            <a:off x="3765755" y="6132861"/>
            <a:ext cx="4660490" cy="462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 algn="ctr">
              <a:lnSpc>
                <a:spcPct val="100000"/>
              </a:lnSpc>
            </a:pP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Număr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 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nelimitat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 de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cazuri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, Logo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companie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,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Conținut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prestabilit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 al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siteului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,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Pachet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 de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comunicare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, Login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multifactorial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, 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Statistici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,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Scor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 de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risc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, </a:t>
            </a:r>
            <a:r>
              <a:rPr lang="sv-SE" sz="900" spc="0" dirty="0" err="1">
                <a:solidFill>
                  <a:schemeClr val="bg1"/>
                </a:solidFill>
                <a:latin typeface="Söhne"/>
              </a:rPr>
              <a:t>Help</a:t>
            </a:r>
            <a:r>
              <a:rPr lang="sv-SE" sz="900" spc="0" dirty="0">
                <a:solidFill>
                  <a:schemeClr val="bg1"/>
                </a:solidFill>
                <a:latin typeface="Söhne"/>
              </a:rPr>
              <a:t> Center.</a:t>
            </a:r>
            <a:endParaRPr lang="en-US">
              <a:solidFill>
                <a:schemeClr val="bg1"/>
              </a:solidFill>
              <a:latin typeface="Söhne"/>
            </a:endParaRP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5F33AE91-BC4D-5742-8636-5B07065B813A}"/>
              </a:ext>
            </a:extLst>
          </p:cNvPr>
          <p:cNvSpPr txBox="1">
            <a:spLocks/>
          </p:cNvSpPr>
          <p:nvPr/>
        </p:nvSpPr>
        <p:spPr>
          <a:xfrm>
            <a:off x="4325795" y="5864825"/>
            <a:ext cx="3540411" cy="26338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1200" spc="0" dirty="0" err="1">
                <a:solidFill>
                  <a:schemeClr val="accent5"/>
                </a:solidFill>
                <a:latin typeface="Söhne"/>
              </a:rPr>
              <a:t>Inclus</a:t>
            </a:r>
            <a:r>
              <a:rPr lang="sv-SE" sz="1200" spc="0" dirty="0">
                <a:solidFill>
                  <a:schemeClr val="accent5"/>
                </a:solidFill>
                <a:latin typeface="Söhne"/>
              </a:rPr>
              <a:t> </a:t>
            </a:r>
            <a:r>
              <a:rPr lang="sv-SE" sz="1200" spc="0" dirty="0" err="1">
                <a:solidFill>
                  <a:schemeClr val="accent5"/>
                </a:solidFill>
                <a:latin typeface="Söhne"/>
              </a:rPr>
              <a:t>în</a:t>
            </a:r>
            <a:r>
              <a:rPr lang="sv-SE" sz="1200" spc="0" dirty="0">
                <a:solidFill>
                  <a:schemeClr val="accent5"/>
                </a:solidFill>
                <a:latin typeface="Söhne"/>
              </a:rPr>
              <a:t> </a:t>
            </a:r>
            <a:r>
              <a:rPr lang="sv-SE" sz="1200" spc="0" dirty="0" err="1">
                <a:solidFill>
                  <a:schemeClr val="accent5"/>
                </a:solidFill>
                <a:latin typeface="Söhne"/>
              </a:rPr>
              <a:t>toate</a:t>
            </a:r>
            <a:r>
              <a:rPr lang="sv-SE" sz="1200" spc="0" dirty="0">
                <a:solidFill>
                  <a:schemeClr val="accent5"/>
                </a:solidFill>
                <a:latin typeface="Söhne"/>
              </a:rPr>
              <a:t> </a:t>
            </a:r>
            <a:r>
              <a:rPr lang="sv-SE" sz="1200" spc="0" dirty="0" err="1">
                <a:solidFill>
                  <a:schemeClr val="accent5"/>
                </a:solidFill>
                <a:latin typeface="Söhne"/>
              </a:rPr>
              <a:t>pachetele</a:t>
            </a:r>
            <a:r>
              <a:rPr lang="sv-SE" sz="1200" spc="0" dirty="0">
                <a:solidFill>
                  <a:schemeClr val="accent5"/>
                </a:solidFill>
                <a:latin typeface="Söhne"/>
              </a:rPr>
              <a:t>: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A73C478-A0D9-D956-A1AA-EA0BA8BBB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43603" y="1863041"/>
            <a:ext cx="2090912" cy="3719512"/>
          </a:xfrm>
          <a:prstGeom prst="rect">
            <a:avLst/>
          </a:prstGeom>
          <a:effectLst>
            <a:outerShdw blurRad="254545" dir="2700000" sx="104000" sy="104000" algn="tl" rotWithShape="0">
              <a:prstClr val="black">
                <a:alpha val="11480"/>
              </a:prstClr>
            </a:outerShdw>
          </a:effectLst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E6BDF371-7E7F-B7E0-53C0-D94BA7EB968C}"/>
              </a:ext>
            </a:extLst>
          </p:cNvPr>
          <p:cNvSpPr txBox="1">
            <a:spLocks/>
          </p:cNvSpPr>
          <p:nvPr/>
        </p:nvSpPr>
        <p:spPr>
          <a:xfrm>
            <a:off x="5343537" y="2279155"/>
            <a:ext cx="971863" cy="2264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300" spc="0" dirty="0" err="1"/>
              <a:t>Flex</a:t>
            </a:r>
            <a:endParaRPr lang="sv-SE" sz="1300" spc="0" dirty="0"/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089B79A0-1990-459F-9757-4C7085E5D43D}"/>
              </a:ext>
            </a:extLst>
          </p:cNvPr>
          <p:cNvSpPr txBox="1">
            <a:spLocks/>
          </p:cNvSpPr>
          <p:nvPr/>
        </p:nvSpPr>
        <p:spPr>
          <a:xfrm>
            <a:off x="5343537" y="2510208"/>
            <a:ext cx="896909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/>
              <a:t>All </a:t>
            </a:r>
            <a:r>
              <a:rPr lang="sv-SE" sz="750" spc="0" dirty="0" err="1"/>
              <a:t>you</a:t>
            </a:r>
            <a:r>
              <a:rPr lang="sv-SE" sz="750" spc="0" dirty="0"/>
              <a:t> </a:t>
            </a:r>
            <a:r>
              <a:rPr lang="sv-SE" sz="750" spc="0" dirty="0" err="1"/>
              <a:t>need</a:t>
            </a:r>
            <a:endParaRPr lang="sv-SE" sz="750" spc="0" dirty="0"/>
          </a:p>
        </p:txBody>
      </p:sp>
      <p:sp>
        <p:nvSpPr>
          <p:cNvPr id="21" name="Rubrik 1">
            <a:extLst>
              <a:ext uri="{FF2B5EF4-FFF2-40B4-BE49-F238E27FC236}">
                <a16:creationId xmlns:a16="http://schemas.microsoft.com/office/drawing/2014/main" id="{1894644A-BD6F-3893-42E5-A273DA435E20}"/>
              </a:ext>
            </a:extLst>
          </p:cNvPr>
          <p:cNvSpPr txBox="1">
            <a:spLocks/>
          </p:cNvSpPr>
          <p:nvPr/>
        </p:nvSpPr>
        <p:spPr>
          <a:xfrm>
            <a:off x="5334466" y="3050486"/>
            <a:ext cx="1691814" cy="134462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Conținut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personalizat</a:t>
            </a:r>
            <a:endParaRPr lang="sv-SE" sz="750" spc="0" dirty="0">
              <a:latin typeface="Söhne"/>
            </a:endParaRP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>
                <a:latin typeface="Söhne"/>
              </a:rPr>
              <a:t>3 </a:t>
            </a:r>
            <a:r>
              <a:rPr lang="sv-SE" sz="750" spc="0" dirty="0" err="1">
                <a:latin typeface="Söhne"/>
              </a:rPr>
              <a:t>limbi</a:t>
            </a:r>
            <a:endParaRPr lang="sv-SE" sz="750" spc="0" dirty="0">
              <a:latin typeface="Söhne"/>
            </a:endParaRPr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Branding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personalizat</a:t>
            </a:r>
            <a:r>
              <a:rPr lang="sv-SE" sz="750" spc="0" dirty="0">
                <a:latin typeface="Söhne"/>
              </a:rPr>
              <a:t> </a:t>
            </a: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>
              <a:latin typeface="Söhne"/>
            </a:endParaRP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Formular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întrebări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personalizat</a:t>
            </a:r>
            <a:r>
              <a:rPr lang="sv-SE" sz="750" spc="0" dirty="0">
                <a:latin typeface="Söhne"/>
              </a:rPr>
              <a:t> 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>
              <a:latin typeface="Söhne"/>
            </a:endParaRP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>
                <a:latin typeface="Söhne"/>
              </a:rPr>
              <a:t>3 </a:t>
            </a:r>
            <a:r>
              <a:rPr lang="sv-SE" sz="750" spc="0" dirty="0" err="1">
                <a:latin typeface="Söhne"/>
              </a:rPr>
              <a:t>utilizatori</a:t>
            </a:r>
            <a:endParaRPr lang="sv-SE" sz="750" spc="0" dirty="0" err="1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Onboarding</a:t>
            </a:r>
            <a:r>
              <a:rPr lang="sv-SE" sz="750" spc="0" dirty="0">
                <a:latin typeface="Söhne"/>
              </a:rPr>
              <a:t> standard</a:t>
            </a:r>
            <a:endParaRPr lang="sv-SE" sz="750" spc="0" dirty="0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CACADF56-FDF4-0D31-A7DB-22BB755B77C8}"/>
              </a:ext>
            </a:extLst>
          </p:cNvPr>
          <p:cNvSpPr txBox="1">
            <a:spLocks/>
          </p:cNvSpPr>
          <p:nvPr/>
        </p:nvSpPr>
        <p:spPr>
          <a:xfrm>
            <a:off x="5331103" y="4768161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2600" spc="0" dirty="0"/>
              <a:t>99€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98BC4A2B-B7E1-91ED-2128-F466585643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69285" y="1994794"/>
            <a:ext cx="2075456" cy="3577293"/>
          </a:xfrm>
          <a:prstGeom prst="rect">
            <a:avLst/>
          </a:prstGeom>
          <a:effectLst>
            <a:outerShdw blurRad="254545" dir="2700000" sx="103770" sy="103770" algn="tl" rotWithShape="0">
              <a:prstClr val="black">
                <a:alpha val="11480"/>
              </a:prstClr>
            </a:outerShdw>
          </a:effectLst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8292C761-A279-2DC8-55E7-B7C7805A1BB4}"/>
              </a:ext>
            </a:extLst>
          </p:cNvPr>
          <p:cNvSpPr/>
          <p:nvPr/>
        </p:nvSpPr>
        <p:spPr>
          <a:xfrm>
            <a:off x="5439776" y="2821210"/>
            <a:ext cx="261290" cy="6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ubrik 1">
            <a:extLst>
              <a:ext uri="{FF2B5EF4-FFF2-40B4-BE49-F238E27FC236}">
                <a16:creationId xmlns:a16="http://schemas.microsoft.com/office/drawing/2014/main" id="{C4332071-FA29-8A2D-684C-0B157F5C2394}"/>
              </a:ext>
            </a:extLst>
          </p:cNvPr>
          <p:cNvSpPr txBox="1">
            <a:spLocks/>
          </p:cNvSpPr>
          <p:nvPr/>
        </p:nvSpPr>
        <p:spPr>
          <a:xfrm>
            <a:off x="5366982" y="5117875"/>
            <a:ext cx="896909" cy="18981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>
                <a:solidFill>
                  <a:schemeClr val="accent3"/>
                </a:solidFill>
                <a:latin typeface="Söhne"/>
              </a:rPr>
              <a:t>Lunar</a:t>
            </a:r>
            <a:endParaRPr lang="sv-SE" sz="750" spc="0" dirty="0">
              <a:solidFill>
                <a:schemeClr val="accent3"/>
              </a:solidFill>
            </a:endParaRPr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5BA77727-2A22-EBA4-8F16-8E3686E7CACB}"/>
              </a:ext>
            </a:extLst>
          </p:cNvPr>
          <p:cNvSpPr txBox="1">
            <a:spLocks/>
          </p:cNvSpPr>
          <p:nvPr/>
        </p:nvSpPr>
        <p:spPr>
          <a:xfrm>
            <a:off x="2854335" y="2279155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300" spc="0" dirty="0"/>
              <a:t>Starter</a:t>
            </a:r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E43A654C-6A1E-8FA4-65A2-F802C6ECD7BD}"/>
              </a:ext>
            </a:extLst>
          </p:cNvPr>
          <p:cNvSpPr txBox="1">
            <a:spLocks/>
          </p:cNvSpPr>
          <p:nvPr/>
        </p:nvSpPr>
        <p:spPr>
          <a:xfrm>
            <a:off x="2854335" y="2510208"/>
            <a:ext cx="896909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/>
              <a:t>Ready to go</a:t>
            </a:r>
          </a:p>
        </p:txBody>
      </p:sp>
      <p:sp>
        <p:nvSpPr>
          <p:cNvPr id="31" name="Rubrik 1">
            <a:extLst>
              <a:ext uri="{FF2B5EF4-FFF2-40B4-BE49-F238E27FC236}">
                <a16:creationId xmlns:a16="http://schemas.microsoft.com/office/drawing/2014/main" id="{894C856E-2F56-6019-251C-546487409ADD}"/>
              </a:ext>
            </a:extLst>
          </p:cNvPr>
          <p:cNvSpPr txBox="1">
            <a:spLocks/>
          </p:cNvSpPr>
          <p:nvPr/>
        </p:nvSpPr>
        <p:spPr>
          <a:xfrm>
            <a:off x="2854335" y="3050486"/>
            <a:ext cx="1640047" cy="134462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Conținut</a:t>
            </a:r>
            <a:r>
              <a:rPr lang="sv-SE" sz="750" spc="0" dirty="0">
                <a:latin typeface="Söhne"/>
              </a:rPr>
              <a:t> standard</a:t>
            </a: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>
                <a:latin typeface="Söhne"/>
              </a:rPr>
              <a:t>O </a:t>
            </a:r>
            <a:r>
              <a:rPr lang="sv-SE" sz="750" spc="0" dirty="0" err="1">
                <a:latin typeface="Söhne"/>
              </a:rPr>
              <a:t>limbă</a:t>
            </a:r>
            <a:endParaRPr lang="sv-SE" sz="750" spc="0" dirty="0" err="1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Branding</a:t>
            </a:r>
            <a:r>
              <a:rPr lang="sv-SE" sz="750" spc="0" dirty="0">
                <a:latin typeface="Söhne"/>
              </a:rPr>
              <a:t> standard</a:t>
            </a: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Formular</a:t>
            </a:r>
            <a:r>
              <a:rPr lang="sv-SE" sz="750" spc="0" dirty="0">
                <a:latin typeface="Söhne"/>
              </a:rPr>
              <a:t> </a:t>
            </a:r>
            <a:r>
              <a:rPr lang="sv-SE" sz="750" spc="0" dirty="0" err="1">
                <a:latin typeface="Söhne"/>
              </a:rPr>
              <a:t>întrebări</a:t>
            </a:r>
            <a:r>
              <a:rPr lang="sv-SE" sz="750" spc="0" dirty="0">
                <a:latin typeface="Söhne"/>
              </a:rPr>
              <a:t> standard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>
                <a:latin typeface="Söhne"/>
              </a:rPr>
              <a:t>1 </a:t>
            </a:r>
            <a:r>
              <a:rPr lang="sv-SE" sz="750" spc="0" dirty="0" err="1">
                <a:latin typeface="Söhne"/>
              </a:rPr>
              <a:t>utilizator</a:t>
            </a:r>
            <a:endParaRPr lang="sv-SE" sz="750" spc="0" dirty="0" err="1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Onboarding</a:t>
            </a:r>
            <a:r>
              <a:rPr lang="sv-SE" sz="750" spc="0" dirty="0">
                <a:latin typeface="Söhne"/>
              </a:rPr>
              <a:t> standard</a:t>
            </a:r>
            <a:endParaRPr lang="sv-SE" sz="750" spc="0" dirty="0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18A9322F-9CFC-6B4F-B0C1-CE322229D6FD}"/>
              </a:ext>
            </a:extLst>
          </p:cNvPr>
          <p:cNvSpPr/>
          <p:nvPr/>
        </p:nvSpPr>
        <p:spPr>
          <a:xfrm>
            <a:off x="2950574" y="2821210"/>
            <a:ext cx="261290" cy="6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71CC0C89-4EDD-4D8D-2398-8F794F8B8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66710" y="3518593"/>
            <a:ext cx="414213" cy="118347"/>
          </a:xfrm>
          <a:prstGeom prst="rect">
            <a:avLst/>
          </a:prstGeom>
        </p:spPr>
      </p:pic>
      <p:sp>
        <p:nvSpPr>
          <p:cNvPr id="35" name="Rubrik 1">
            <a:extLst>
              <a:ext uri="{FF2B5EF4-FFF2-40B4-BE49-F238E27FC236}">
                <a16:creationId xmlns:a16="http://schemas.microsoft.com/office/drawing/2014/main" id="{E3105486-4753-FE3F-B895-4D8C0BB6B1E6}"/>
              </a:ext>
            </a:extLst>
          </p:cNvPr>
          <p:cNvSpPr txBox="1">
            <a:spLocks/>
          </p:cNvSpPr>
          <p:nvPr/>
        </p:nvSpPr>
        <p:spPr>
          <a:xfrm>
            <a:off x="2904425" y="4768161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2600" spc="0" dirty="0"/>
              <a:t>49€</a:t>
            </a: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51FB9D65-6A6B-DD6F-E363-B0F19A03C5F9}"/>
              </a:ext>
            </a:extLst>
          </p:cNvPr>
          <p:cNvSpPr txBox="1">
            <a:spLocks/>
          </p:cNvSpPr>
          <p:nvPr/>
        </p:nvSpPr>
        <p:spPr>
          <a:xfrm>
            <a:off x="2940304" y="5117875"/>
            <a:ext cx="896909" cy="18981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>
                <a:solidFill>
                  <a:schemeClr val="accent3"/>
                </a:solidFill>
                <a:latin typeface="Söhne"/>
              </a:rPr>
              <a:t>Lunar</a:t>
            </a:r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F3B32C12-DEDF-9946-4FC6-6DE5686DFE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27787" y="1994794"/>
            <a:ext cx="2075456" cy="3577293"/>
          </a:xfrm>
          <a:prstGeom prst="rect">
            <a:avLst/>
          </a:prstGeom>
          <a:effectLst>
            <a:outerShdw blurRad="254545" dir="2700000" sx="103770" sy="103770" algn="tl" rotWithShape="0">
              <a:prstClr val="black">
                <a:alpha val="11480"/>
              </a:prstClr>
            </a:outerShdw>
          </a:effectLst>
        </p:spPr>
      </p:pic>
      <p:sp>
        <p:nvSpPr>
          <p:cNvPr id="38" name="Rubrik 1">
            <a:extLst>
              <a:ext uri="{FF2B5EF4-FFF2-40B4-BE49-F238E27FC236}">
                <a16:creationId xmlns:a16="http://schemas.microsoft.com/office/drawing/2014/main" id="{4D911E6D-DFE7-E17A-4DAF-F5D60769E2FB}"/>
              </a:ext>
            </a:extLst>
          </p:cNvPr>
          <p:cNvSpPr txBox="1">
            <a:spLocks/>
          </p:cNvSpPr>
          <p:nvPr/>
        </p:nvSpPr>
        <p:spPr>
          <a:xfrm>
            <a:off x="7612837" y="2279155"/>
            <a:ext cx="971863" cy="2071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300" spc="0" dirty="0"/>
              <a:t>Premium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00B6D7FB-61F2-4534-C1DD-AFBD0C0DB5D9}"/>
              </a:ext>
            </a:extLst>
          </p:cNvPr>
          <p:cNvSpPr txBox="1">
            <a:spLocks/>
          </p:cNvSpPr>
          <p:nvPr/>
        </p:nvSpPr>
        <p:spPr>
          <a:xfrm>
            <a:off x="7612837" y="2510208"/>
            <a:ext cx="1267908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/>
              <a:t>For </a:t>
            </a:r>
            <a:r>
              <a:rPr lang="sv-SE" sz="750" spc="0" dirty="0" err="1"/>
              <a:t>larger</a:t>
            </a:r>
            <a:r>
              <a:rPr lang="sv-SE" sz="750" spc="0" dirty="0"/>
              <a:t> organisations</a:t>
            </a:r>
          </a:p>
        </p:txBody>
      </p:sp>
      <p:sp>
        <p:nvSpPr>
          <p:cNvPr id="40" name="Rubrik 1">
            <a:extLst>
              <a:ext uri="{FF2B5EF4-FFF2-40B4-BE49-F238E27FC236}">
                <a16:creationId xmlns:a16="http://schemas.microsoft.com/office/drawing/2014/main" id="{95767498-7C81-0939-DB79-5477E88B51B0}"/>
              </a:ext>
            </a:extLst>
          </p:cNvPr>
          <p:cNvSpPr txBox="1">
            <a:spLocks/>
          </p:cNvSpPr>
          <p:nvPr/>
        </p:nvSpPr>
        <p:spPr>
          <a:xfrm>
            <a:off x="7612837" y="3050486"/>
            <a:ext cx="1791920" cy="134462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marL="171450" indent="-171450" algn="l"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Conținut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personalizat</a:t>
            </a:r>
            <a:endParaRPr lang="sv-SE" sz="750" spc="0" dirty="0" err="1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>
                <a:latin typeface="Söhne"/>
              </a:rPr>
              <a:t>10 </a:t>
            </a:r>
            <a:r>
              <a:rPr lang="sv-SE" sz="750" spc="0" dirty="0" err="1">
                <a:latin typeface="Söhne"/>
              </a:rPr>
              <a:t>limbi</a:t>
            </a:r>
            <a:r>
              <a:rPr lang="sv-SE" sz="750" spc="0" dirty="0">
                <a:latin typeface="Söhne"/>
              </a:rPr>
              <a:t> 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Branding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personalizat</a:t>
            </a:r>
            <a:endParaRPr lang="sv-SE" sz="750" spc="0" dirty="0" err="1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>
              <a:latin typeface="Söhne"/>
            </a:endParaRPr>
          </a:p>
          <a:p>
            <a:pPr marL="171450" indent="-171450" algn="l"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Formular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întrebări</a:t>
            </a:r>
            <a:r>
              <a:rPr lang="sv-SE" sz="750" spc="0" dirty="0">
                <a:latin typeface="Söhne"/>
              </a:rPr>
              <a:t> </a:t>
            </a:r>
            <a:r>
              <a:rPr lang="sv-SE" sz="750" spc="0" dirty="0" err="1">
                <a:latin typeface="Söhne"/>
              </a:rPr>
              <a:t>personalizat</a:t>
            </a:r>
            <a:endParaRPr lang="sv-SE" sz="750" spc="0" dirty="0" err="1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>
                <a:latin typeface="Söhne"/>
              </a:rPr>
              <a:t>10 </a:t>
            </a:r>
            <a:r>
              <a:rPr lang="sv-SE" sz="750" spc="0" dirty="0" err="1">
                <a:latin typeface="Söhne"/>
              </a:rPr>
              <a:t>utilizatori</a:t>
            </a:r>
            <a:endParaRPr lang="sv-SE" sz="750" spc="0" dirty="0" err="1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>
                <a:latin typeface="Söhne"/>
              </a:rPr>
              <a:t>Onboarding</a:t>
            </a:r>
            <a:r>
              <a:rPr lang="sv-SE" sz="750" spc="0" dirty="0">
                <a:latin typeface="Söhne"/>
              </a:rPr>
              <a:t> standard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F8944C39-11A2-825A-E711-4596534E8004}"/>
              </a:ext>
            </a:extLst>
          </p:cNvPr>
          <p:cNvSpPr/>
          <p:nvPr/>
        </p:nvSpPr>
        <p:spPr>
          <a:xfrm>
            <a:off x="7709076" y="2821210"/>
            <a:ext cx="261290" cy="6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ubrik 1">
            <a:extLst>
              <a:ext uri="{FF2B5EF4-FFF2-40B4-BE49-F238E27FC236}">
                <a16:creationId xmlns:a16="http://schemas.microsoft.com/office/drawing/2014/main" id="{03783AF7-E46A-C0F2-C501-3E8E20B45C59}"/>
              </a:ext>
            </a:extLst>
          </p:cNvPr>
          <p:cNvSpPr txBox="1">
            <a:spLocks/>
          </p:cNvSpPr>
          <p:nvPr/>
        </p:nvSpPr>
        <p:spPr>
          <a:xfrm>
            <a:off x="7662927" y="4768161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2600" spc="0" dirty="0"/>
              <a:t>199€</a:t>
            </a:r>
          </a:p>
        </p:txBody>
      </p:sp>
      <p:sp>
        <p:nvSpPr>
          <p:cNvPr id="43" name="Rubrik 1">
            <a:extLst>
              <a:ext uri="{FF2B5EF4-FFF2-40B4-BE49-F238E27FC236}">
                <a16:creationId xmlns:a16="http://schemas.microsoft.com/office/drawing/2014/main" id="{48B99E94-4E85-157E-3C21-F0D265B476D3}"/>
              </a:ext>
            </a:extLst>
          </p:cNvPr>
          <p:cNvSpPr txBox="1">
            <a:spLocks/>
          </p:cNvSpPr>
          <p:nvPr/>
        </p:nvSpPr>
        <p:spPr>
          <a:xfrm>
            <a:off x="7698806" y="5117875"/>
            <a:ext cx="896909" cy="18981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>
                <a:solidFill>
                  <a:schemeClr val="accent3"/>
                </a:solidFill>
                <a:latin typeface="Söhne"/>
              </a:rPr>
              <a:t>Lunar</a:t>
            </a:r>
            <a:endParaRPr lang="sv-SE" sz="750" spc="0" dirty="0">
              <a:solidFill>
                <a:schemeClr val="accent3"/>
              </a:solidFill>
            </a:endParaRPr>
          </a:p>
        </p:txBody>
      </p:sp>
      <p:pic>
        <p:nvPicPr>
          <p:cNvPr id="44" name="Bild 43">
            <a:extLst>
              <a:ext uri="{FF2B5EF4-FFF2-40B4-BE49-F238E27FC236}">
                <a16:creationId xmlns:a16="http://schemas.microsoft.com/office/drawing/2014/main" id="{511D5BE1-8404-3513-3F98-9DB31FC4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8036" y="3291947"/>
            <a:ext cx="414213" cy="118347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6C368F1A-C809-888B-2DAA-9F07E794C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8036" y="3502963"/>
            <a:ext cx="414213" cy="118347"/>
          </a:xfrm>
          <a:prstGeom prst="rect">
            <a:avLst/>
          </a:prstGeom>
        </p:spPr>
      </p:pic>
      <p:sp>
        <p:nvSpPr>
          <p:cNvPr id="34" name="Rubrik 1">
            <a:extLst>
              <a:ext uri="{FF2B5EF4-FFF2-40B4-BE49-F238E27FC236}">
                <a16:creationId xmlns:a16="http://schemas.microsoft.com/office/drawing/2014/main" id="{C1F09BF2-CD5C-9FB6-9DE2-2120767656F0}"/>
              </a:ext>
            </a:extLst>
          </p:cNvPr>
          <p:cNvSpPr txBox="1">
            <a:spLocks/>
          </p:cNvSpPr>
          <p:nvPr/>
        </p:nvSpPr>
        <p:spPr>
          <a:xfrm>
            <a:off x="5363146" y="1915642"/>
            <a:ext cx="1402713" cy="22640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1000" spc="0" dirty="0">
                <a:solidFill>
                  <a:schemeClr val="bg1"/>
                </a:solidFill>
                <a:latin typeface="Söhne"/>
              </a:rPr>
              <a:t>POPULAR</a:t>
            </a:r>
            <a:endParaRPr lang="sv-SE" sz="10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bf8cbf-9fb9-446f-aad5-14b26f14888d">
      <Terms xmlns="http://schemas.microsoft.com/office/infopath/2007/PartnerControls"/>
    </lcf76f155ced4ddcb4097134ff3c332f>
    <TaxCatchAll xmlns="1aebb7f1-abf7-454e-8e70-cad711fe97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0DA0F0DA4540AE0A1B6AB4DE929E" ma:contentTypeVersion="16" ma:contentTypeDescription="Create a new document." ma:contentTypeScope="" ma:versionID="9ea57a6dc0dc8198ae44fcb383659929">
  <xsd:schema xmlns:xsd="http://www.w3.org/2001/XMLSchema" xmlns:xs="http://www.w3.org/2001/XMLSchema" xmlns:p="http://schemas.microsoft.com/office/2006/metadata/properties" xmlns:ns2="d1bf8cbf-9fb9-446f-aad5-14b26f14888d" xmlns:ns3="1aebb7f1-abf7-454e-8e70-cad711fe9786" targetNamespace="http://schemas.microsoft.com/office/2006/metadata/properties" ma:root="true" ma:fieldsID="9321e5c5103bf146ee73acb17ecf5fd4" ns2:_="" ns3:_="">
    <xsd:import namespace="d1bf8cbf-9fb9-446f-aad5-14b26f14888d"/>
    <xsd:import namespace="1aebb7f1-abf7-454e-8e70-cad711fe97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f8cbf-9fb9-446f-aad5-14b26f148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d39741-0bdd-496d-bc83-0a37e5fa79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bb7f1-abf7-454e-8e70-cad711fe978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07c057-ac1d-4379-89bb-b8c99f319e1f}" ma:internalName="TaxCatchAll" ma:showField="CatchAllData" ma:web="1aebb7f1-abf7-454e-8e70-cad711fe97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8D3C53-CC2B-4BB2-A1AB-9BB35B998608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aebb7f1-abf7-454e-8e70-cad711fe9786"/>
    <ds:schemaRef ds:uri="d1bf8cbf-9fb9-446f-aad5-14b26f14888d"/>
  </ds:schemaRefs>
</ds:datastoreItem>
</file>

<file path=customXml/itemProps2.xml><?xml version="1.0" encoding="utf-8"?>
<ds:datastoreItem xmlns:ds="http://schemas.openxmlformats.org/officeDocument/2006/customXml" ds:itemID="{C12376C7-7CC2-4E19-9212-96B2E23027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400BA8-38FE-4515-A720-0B2EAC249B42}"/>
</file>

<file path=docProps/app.xml><?xml version="1.0" encoding="utf-8"?>
<Properties xmlns="http://schemas.openxmlformats.org/officeDocument/2006/extended-properties" xmlns:vt="http://schemas.openxmlformats.org/officeDocument/2006/docPropsVTypes">
  <TotalTime>9839</TotalTime>
  <Words>727</Words>
  <Application>Microsoft Office PowerPoint</Application>
  <PresentationFormat>Bredbild</PresentationFormat>
  <Paragraphs>139</Paragraphs>
  <Slides>18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4" baseType="lpstr">
      <vt:lpstr>Arial</vt:lpstr>
      <vt:lpstr>Calibri</vt:lpstr>
      <vt:lpstr>Söhne</vt:lpstr>
      <vt:lpstr>Söhne Leicht</vt:lpstr>
      <vt:lpstr>Times New Roman</vt:lpstr>
      <vt:lpstr>White</vt:lpstr>
      <vt:lpstr>Un canal de avertizare  all-in-one* </vt:lpstr>
      <vt:lpstr>PowerPoint-presentation</vt:lpstr>
      <vt:lpstr>Despre Whistlelink</vt:lpstr>
      <vt:lpstr>PowerPoint-presentation</vt:lpstr>
      <vt:lpstr>PowerPoint-presentation</vt:lpstr>
      <vt:lpstr>PowerPoint-presentation</vt:lpstr>
      <vt:lpstr>Stocat în Uniunea Europeană </vt:lpstr>
      <vt:lpstr>Pachete &amp; Servicii</vt:lpstr>
      <vt:lpstr>PowerPoint-presentation</vt:lpstr>
      <vt:lpstr>Intake management</vt:lpstr>
      <vt:lpstr>Roll Out &amp; Implementare</vt:lpstr>
      <vt:lpstr>Despre noi</vt:lpstr>
      <vt:lpstr>Cunoștințe &amp; Experiență</vt:lpstr>
      <vt:lpstr>Selecție de clienți</vt:lpstr>
      <vt:lpstr>Appendix</vt:lpstr>
      <vt:lpstr>Vizualizare a cazurilor</vt:lpstr>
      <vt:lpstr>Statistici</vt:lpstr>
      <vt:lpstr>Mulțumesc!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Linnea Kliv</dc:creator>
  <cp:lastModifiedBy>Klas Karlsson</cp:lastModifiedBy>
  <cp:revision>599</cp:revision>
  <dcterms:created xsi:type="dcterms:W3CDTF">2021-03-31T08:52:25Z</dcterms:created>
  <dcterms:modified xsi:type="dcterms:W3CDTF">2022-05-17T09:31:09Z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0x010100CCA10DA0F0DA4540AE0A1B6AB4DE929E</vt:lpwstr>
  </property>
  <property fmtid="{D5CDD505-2E9C-101B-9397-08002B2CF9AE}" pid="3" name="MediaServiceImageTags">
    <vt:lpwstr/>
  </property>
</Properties>
</file>