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  <p:sldMasterId id="2147483732" r:id="rId5"/>
    <p:sldMasterId id="2147483727" r:id="rId6"/>
    <p:sldMasterId id="2147483725" r:id="rId7"/>
  </p:sldMasterIdLst>
  <p:notesMasterIdLst>
    <p:notesMasterId r:id="rId19"/>
  </p:notesMasterIdLst>
  <p:handoutMasterIdLst>
    <p:handoutMasterId r:id="rId20"/>
  </p:handoutMasterIdLst>
  <p:sldIdLst>
    <p:sldId id="306" r:id="rId8"/>
    <p:sldId id="307" r:id="rId9"/>
    <p:sldId id="303" r:id="rId10"/>
    <p:sldId id="310" r:id="rId11"/>
    <p:sldId id="308" r:id="rId12"/>
    <p:sldId id="311" r:id="rId13"/>
    <p:sldId id="312" r:id="rId14"/>
    <p:sldId id="316" r:id="rId15"/>
    <p:sldId id="314" r:id="rId16"/>
    <p:sldId id="315" r:id="rId17"/>
    <p:sldId id="305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FFE2"/>
    <a:srgbClr val="A6EDD3"/>
    <a:srgbClr val="FBFAFA"/>
    <a:srgbClr val="ACACAC"/>
    <a:srgbClr val="258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F7F5C9-3900-4C19-8779-7F06B44BAF78}" v="1" dt="2022-01-21T12:16:19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4"/>
    <p:restoredTop sz="95777"/>
  </p:normalViewPr>
  <p:slideViewPr>
    <p:cSldViewPr snapToGrid="0" snapToObjects="1">
      <p:cViewPr varScale="1">
        <p:scale>
          <a:sx n="87" d="100"/>
          <a:sy n="87" d="100"/>
        </p:scale>
        <p:origin x="84" y="156"/>
      </p:cViewPr>
      <p:guideLst>
        <p:guide orient="horz" pos="1684"/>
        <p:guide pos="3840"/>
      </p:guideLst>
    </p:cSldViewPr>
  </p:slideViewPr>
  <p:outlineViewPr>
    <p:cViewPr>
      <p:scale>
        <a:sx n="33" d="100"/>
        <a:sy n="33" d="100"/>
      </p:scale>
      <p:origin x="0" y="-9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9" d="100"/>
          <a:sy n="169" d="100"/>
        </p:scale>
        <p:origin x="4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Stockfish" userId="e008811d-fc30-4fee-b138-ed74dd3a9ebc" providerId="ADAL" clId="{06F7F5C9-3900-4C19-8779-7F06B44BAF78}"/>
    <pc:docChg chg="undo custSel modSld">
      <pc:chgData name="Amanda Stockfish" userId="e008811d-fc30-4fee-b138-ed74dd3a9ebc" providerId="ADAL" clId="{06F7F5C9-3900-4C19-8779-7F06B44BAF78}" dt="2022-01-21T12:17:19.588" v="230" actId="1076"/>
      <pc:docMkLst>
        <pc:docMk/>
      </pc:docMkLst>
      <pc:sldChg chg="modSp mod">
        <pc:chgData name="Amanda Stockfish" userId="e008811d-fc30-4fee-b138-ed74dd3a9ebc" providerId="ADAL" clId="{06F7F5C9-3900-4C19-8779-7F06B44BAF78}" dt="2022-01-21T09:27:25.141" v="39"/>
        <pc:sldMkLst>
          <pc:docMk/>
          <pc:sldMk cId="3035814025" sldId="303"/>
        </pc:sldMkLst>
        <pc:spChg chg="mod">
          <ac:chgData name="Amanda Stockfish" userId="e008811d-fc30-4fee-b138-ed74dd3a9ebc" providerId="ADAL" clId="{06F7F5C9-3900-4C19-8779-7F06B44BAF78}" dt="2022-01-21T09:14:28.655" v="27" actId="6549"/>
          <ac:spMkLst>
            <pc:docMk/>
            <pc:sldMk cId="3035814025" sldId="303"/>
            <ac:spMk id="2" creationId="{B96F8F5F-5EF2-3146-970C-C94199A4B954}"/>
          </ac:spMkLst>
        </pc:spChg>
        <pc:spChg chg="mod">
          <ac:chgData name="Amanda Stockfish" userId="e008811d-fc30-4fee-b138-ed74dd3a9ebc" providerId="ADAL" clId="{06F7F5C9-3900-4C19-8779-7F06B44BAF78}" dt="2022-01-21T09:27:25.141" v="39"/>
          <ac:spMkLst>
            <pc:docMk/>
            <pc:sldMk cId="3035814025" sldId="303"/>
            <ac:spMk id="8" creationId="{C35F93E2-64DB-0347-9FCA-5C2ED75E2461}"/>
          </ac:spMkLst>
        </pc:spChg>
        <pc:spChg chg="mod">
          <ac:chgData name="Amanda Stockfish" userId="e008811d-fc30-4fee-b138-ed74dd3a9ebc" providerId="ADAL" clId="{06F7F5C9-3900-4C19-8779-7F06B44BAF78}" dt="2022-01-21T09:14:43.170" v="29" actId="14100"/>
          <ac:spMkLst>
            <pc:docMk/>
            <pc:sldMk cId="3035814025" sldId="303"/>
            <ac:spMk id="9" creationId="{C3BD2844-3782-C549-8864-C4A4C4DFC63F}"/>
          </ac:spMkLst>
        </pc:spChg>
        <pc:spChg chg="mod">
          <ac:chgData name="Amanda Stockfish" userId="e008811d-fc30-4fee-b138-ed74dd3a9ebc" providerId="ADAL" clId="{06F7F5C9-3900-4C19-8779-7F06B44BAF78}" dt="2022-01-21T09:14:51.353" v="32" actId="6549"/>
          <ac:spMkLst>
            <pc:docMk/>
            <pc:sldMk cId="3035814025" sldId="303"/>
            <ac:spMk id="10" creationId="{4E86AA66-3D97-9F43-99AA-8C444941884A}"/>
          </ac:spMkLst>
        </pc:spChg>
      </pc:sldChg>
      <pc:sldChg chg="modSp mod">
        <pc:chgData name="Amanda Stockfish" userId="e008811d-fc30-4fee-b138-ed74dd3a9ebc" providerId="ADAL" clId="{06F7F5C9-3900-4C19-8779-7F06B44BAF78}" dt="2022-01-21T12:17:19.588" v="230" actId="1076"/>
        <pc:sldMkLst>
          <pc:docMk/>
          <pc:sldMk cId="182030682" sldId="305"/>
        </pc:sldMkLst>
        <pc:spChg chg="mod">
          <ac:chgData name="Amanda Stockfish" userId="e008811d-fc30-4fee-b138-ed74dd3a9ebc" providerId="ADAL" clId="{06F7F5C9-3900-4C19-8779-7F06B44BAF78}" dt="2022-01-21T12:16:22.721" v="223" actId="27636"/>
          <ac:spMkLst>
            <pc:docMk/>
            <pc:sldMk cId="182030682" sldId="305"/>
            <ac:spMk id="2" creationId="{B96F8F5F-5EF2-3146-970C-C94199A4B954}"/>
          </ac:spMkLst>
        </pc:spChg>
        <pc:spChg chg="mod">
          <ac:chgData name="Amanda Stockfish" userId="e008811d-fc30-4fee-b138-ed74dd3a9ebc" providerId="ADAL" clId="{06F7F5C9-3900-4C19-8779-7F06B44BAF78}" dt="2022-01-21T12:17:19.588" v="230" actId="1076"/>
          <ac:spMkLst>
            <pc:docMk/>
            <pc:sldMk cId="182030682" sldId="305"/>
            <ac:spMk id="4" creationId="{A3B9F6A3-E140-5548-96B5-E8A842CB4DC6}"/>
          </ac:spMkLst>
        </pc:spChg>
      </pc:sldChg>
      <pc:sldChg chg="modSp mod">
        <pc:chgData name="Amanda Stockfish" userId="e008811d-fc30-4fee-b138-ed74dd3a9ebc" providerId="ADAL" clId="{06F7F5C9-3900-4C19-8779-7F06B44BAF78}" dt="2022-01-21T09:12:16.962" v="2" actId="6549"/>
        <pc:sldMkLst>
          <pc:docMk/>
          <pc:sldMk cId="3629736255" sldId="306"/>
        </pc:sldMkLst>
        <pc:spChg chg="mod">
          <ac:chgData name="Amanda Stockfish" userId="e008811d-fc30-4fee-b138-ed74dd3a9ebc" providerId="ADAL" clId="{06F7F5C9-3900-4C19-8779-7F06B44BAF78}" dt="2022-01-21T09:12:16.962" v="2" actId="6549"/>
          <ac:spMkLst>
            <pc:docMk/>
            <pc:sldMk cId="3629736255" sldId="306"/>
            <ac:spMk id="8" creationId="{61CC697A-29CE-2243-B42B-25F66DBBF5D8}"/>
          </ac:spMkLst>
        </pc:spChg>
      </pc:sldChg>
      <pc:sldChg chg="modSp mod">
        <pc:chgData name="Amanda Stockfish" userId="e008811d-fc30-4fee-b138-ed74dd3a9ebc" providerId="ADAL" clId="{06F7F5C9-3900-4C19-8779-7F06B44BAF78}" dt="2022-01-21T09:14:10.952" v="24"/>
        <pc:sldMkLst>
          <pc:docMk/>
          <pc:sldMk cId="818919761" sldId="307"/>
        </pc:sldMkLst>
        <pc:spChg chg="mod">
          <ac:chgData name="Amanda Stockfish" userId="e008811d-fc30-4fee-b138-ed74dd3a9ebc" providerId="ADAL" clId="{06F7F5C9-3900-4C19-8779-7F06B44BAF78}" dt="2022-01-21T09:13:41.277" v="19" actId="6549"/>
          <ac:spMkLst>
            <pc:docMk/>
            <pc:sldMk cId="818919761" sldId="307"/>
            <ac:spMk id="3" creationId="{413B3B1E-D581-2F49-A4B7-CF8C93E4C4F7}"/>
          </ac:spMkLst>
        </pc:spChg>
        <pc:spChg chg="mod">
          <ac:chgData name="Amanda Stockfish" userId="e008811d-fc30-4fee-b138-ed74dd3a9ebc" providerId="ADAL" clId="{06F7F5C9-3900-4C19-8779-7F06B44BAF78}" dt="2022-01-21T09:12:48.427" v="5" actId="6549"/>
          <ac:spMkLst>
            <pc:docMk/>
            <pc:sldMk cId="818919761" sldId="307"/>
            <ac:spMk id="16" creationId="{1FA654ED-93E2-634A-8961-A47408B0BB73}"/>
          </ac:spMkLst>
        </pc:spChg>
        <pc:spChg chg="mod">
          <ac:chgData name="Amanda Stockfish" userId="e008811d-fc30-4fee-b138-ed74dd3a9ebc" providerId="ADAL" clId="{06F7F5C9-3900-4C19-8779-7F06B44BAF78}" dt="2022-01-21T09:13:29.766" v="16"/>
          <ac:spMkLst>
            <pc:docMk/>
            <pc:sldMk cId="818919761" sldId="307"/>
            <ac:spMk id="17" creationId="{C9757871-F14C-424C-99E8-9296D3072FBE}"/>
          </ac:spMkLst>
        </pc:spChg>
        <pc:spChg chg="mod">
          <ac:chgData name="Amanda Stockfish" userId="e008811d-fc30-4fee-b138-ed74dd3a9ebc" providerId="ADAL" clId="{06F7F5C9-3900-4C19-8779-7F06B44BAF78}" dt="2022-01-21T09:14:10.952" v="24"/>
          <ac:spMkLst>
            <pc:docMk/>
            <pc:sldMk cId="818919761" sldId="307"/>
            <ac:spMk id="18" creationId="{8B8D08DF-6FBA-224C-B0AA-0E83B332CA91}"/>
          </ac:spMkLst>
        </pc:spChg>
      </pc:sldChg>
      <pc:sldChg chg="modSp mod">
        <pc:chgData name="Amanda Stockfish" userId="e008811d-fc30-4fee-b138-ed74dd3a9ebc" providerId="ADAL" clId="{06F7F5C9-3900-4C19-8779-7F06B44BAF78}" dt="2022-01-21T09:29:28.118" v="79"/>
        <pc:sldMkLst>
          <pc:docMk/>
          <pc:sldMk cId="2130996189" sldId="308"/>
        </pc:sldMkLst>
        <pc:spChg chg="mod">
          <ac:chgData name="Amanda Stockfish" userId="e008811d-fc30-4fee-b138-ed74dd3a9ebc" providerId="ADAL" clId="{06F7F5C9-3900-4C19-8779-7F06B44BAF78}" dt="2022-01-21T09:29:05.439" v="68" actId="1076"/>
          <ac:spMkLst>
            <pc:docMk/>
            <pc:sldMk cId="2130996189" sldId="308"/>
            <ac:spMk id="6" creationId="{E07763E4-543C-5347-8AC7-6989E7007222}"/>
          </ac:spMkLst>
        </pc:spChg>
        <pc:spChg chg="mod">
          <ac:chgData name="Amanda Stockfish" userId="e008811d-fc30-4fee-b138-ed74dd3a9ebc" providerId="ADAL" clId="{06F7F5C9-3900-4C19-8779-7F06B44BAF78}" dt="2022-01-21T09:29:28.118" v="79"/>
          <ac:spMkLst>
            <pc:docMk/>
            <pc:sldMk cId="2130996189" sldId="308"/>
            <ac:spMk id="14" creationId="{EB63EDF0-6AD4-3F40-8F28-8511D8DB1F44}"/>
          </ac:spMkLst>
        </pc:spChg>
      </pc:sldChg>
      <pc:sldChg chg="modSp mod">
        <pc:chgData name="Amanda Stockfish" userId="e008811d-fc30-4fee-b138-ed74dd3a9ebc" providerId="ADAL" clId="{06F7F5C9-3900-4C19-8779-7F06B44BAF78}" dt="2022-01-21T09:28:34.619" v="60"/>
        <pc:sldMkLst>
          <pc:docMk/>
          <pc:sldMk cId="2587741926" sldId="310"/>
        </pc:sldMkLst>
        <pc:spChg chg="mod">
          <ac:chgData name="Amanda Stockfish" userId="e008811d-fc30-4fee-b138-ed74dd3a9ebc" providerId="ADAL" clId="{06F7F5C9-3900-4C19-8779-7F06B44BAF78}" dt="2022-01-21T09:27:40.620" v="43" actId="6549"/>
          <ac:spMkLst>
            <pc:docMk/>
            <pc:sldMk cId="2587741926" sldId="310"/>
            <ac:spMk id="2" creationId="{B96F8F5F-5EF2-3146-970C-C94199A4B954}"/>
          </ac:spMkLst>
        </pc:spChg>
        <pc:spChg chg="mod">
          <ac:chgData name="Amanda Stockfish" userId="e008811d-fc30-4fee-b138-ed74dd3a9ebc" providerId="ADAL" clId="{06F7F5C9-3900-4C19-8779-7F06B44BAF78}" dt="2022-01-21T09:27:56.534" v="48" actId="14100"/>
          <ac:spMkLst>
            <pc:docMk/>
            <pc:sldMk cId="2587741926" sldId="310"/>
            <ac:spMk id="8" creationId="{4F6D0EC5-5910-A246-9927-8086F8FD7015}"/>
          </ac:spMkLst>
        </pc:spChg>
        <pc:spChg chg="mod">
          <ac:chgData name="Amanda Stockfish" userId="e008811d-fc30-4fee-b138-ed74dd3a9ebc" providerId="ADAL" clId="{06F7F5C9-3900-4C19-8779-7F06B44BAF78}" dt="2022-01-21T09:28:34.619" v="60"/>
          <ac:spMkLst>
            <pc:docMk/>
            <pc:sldMk cId="2587741926" sldId="310"/>
            <ac:spMk id="14" creationId="{EB63EDF0-6AD4-3F40-8F28-8511D8DB1F44}"/>
          </ac:spMkLst>
        </pc:spChg>
        <pc:spChg chg="mod">
          <ac:chgData name="Amanda Stockfish" userId="e008811d-fc30-4fee-b138-ed74dd3a9ebc" providerId="ADAL" clId="{06F7F5C9-3900-4C19-8779-7F06B44BAF78}" dt="2022-01-21T09:28:08.626" v="52" actId="6549"/>
          <ac:spMkLst>
            <pc:docMk/>
            <pc:sldMk cId="2587741926" sldId="310"/>
            <ac:spMk id="16" creationId="{1ACD82A2-A760-1E45-85E0-0E3D0C4AC175}"/>
          </ac:spMkLst>
        </pc:spChg>
      </pc:sldChg>
      <pc:sldChg chg="modSp mod">
        <pc:chgData name="Amanda Stockfish" userId="e008811d-fc30-4fee-b138-ed74dd3a9ebc" providerId="ADAL" clId="{06F7F5C9-3900-4C19-8779-7F06B44BAF78}" dt="2022-01-21T09:31:07.454" v="103" actId="20577"/>
        <pc:sldMkLst>
          <pc:docMk/>
          <pc:sldMk cId="3300198088" sldId="311"/>
        </pc:sldMkLst>
        <pc:spChg chg="mod">
          <ac:chgData name="Amanda Stockfish" userId="e008811d-fc30-4fee-b138-ed74dd3a9ebc" providerId="ADAL" clId="{06F7F5C9-3900-4C19-8779-7F06B44BAF78}" dt="2022-01-21T09:29:44.130" v="83" actId="6549"/>
          <ac:spMkLst>
            <pc:docMk/>
            <pc:sldMk cId="3300198088" sldId="311"/>
            <ac:spMk id="2" creationId="{B96F8F5F-5EF2-3146-970C-C94199A4B954}"/>
          </ac:spMkLst>
        </pc:spChg>
        <pc:spChg chg="mod">
          <ac:chgData name="Amanda Stockfish" userId="e008811d-fc30-4fee-b138-ed74dd3a9ebc" providerId="ADAL" clId="{06F7F5C9-3900-4C19-8779-7F06B44BAF78}" dt="2022-01-21T09:30:26.047" v="93" actId="6549"/>
          <ac:spMkLst>
            <pc:docMk/>
            <pc:sldMk cId="3300198088" sldId="311"/>
            <ac:spMk id="7" creationId="{0AADC8D1-100C-B044-9FC7-525C6C207C70}"/>
          </ac:spMkLst>
        </pc:spChg>
        <pc:spChg chg="mod">
          <ac:chgData name="Amanda Stockfish" userId="e008811d-fc30-4fee-b138-ed74dd3a9ebc" providerId="ADAL" clId="{06F7F5C9-3900-4C19-8779-7F06B44BAF78}" dt="2022-01-21T09:31:07.454" v="103" actId="20577"/>
          <ac:spMkLst>
            <pc:docMk/>
            <pc:sldMk cId="3300198088" sldId="311"/>
            <ac:spMk id="14" creationId="{EB63EDF0-6AD4-3F40-8F28-8511D8DB1F44}"/>
          </ac:spMkLst>
        </pc:spChg>
      </pc:sldChg>
      <pc:sldChg chg="modSp mod">
        <pc:chgData name="Amanda Stockfish" userId="e008811d-fc30-4fee-b138-ed74dd3a9ebc" providerId="ADAL" clId="{06F7F5C9-3900-4C19-8779-7F06B44BAF78}" dt="2022-01-21T09:31:57.398" v="111" actId="14100"/>
        <pc:sldMkLst>
          <pc:docMk/>
          <pc:sldMk cId="121538008" sldId="312"/>
        </pc:sldMkLst>
        <pc:spChg chg="mod">
          <ac:chgData name="Amanda Stockfish" userId="e008811d-fc30-4fee-b138-ed74dd3a9ebc" providerId="ADAL" clId="{06F7F5C9-3900-4C19-8779-7F06B44BAF78}" dt="2022-01-21T09:31:28.140" v="107" actId="6549"/>
          <ac:spMkLst>
            <pc:docMk/>
            <pc:sldMk cId="121538008" sldId="312"/>
            <ac:spMk id="2" creationId="{B96F8F5F-5EF2-3146-970C-C94199A4B954}"/>
          </ac:spMkLst>
        </pc:spChg>
        <pc:spChg chg="mod">
          <ac:chgData name="Amanda Stockfish" userId="e008811d-fc30-4fee-b138-ed74dd3a9ebc" providerId="ADAL" clId="{06F7F5C9-3900-4C19-8779-7F06B44BAF78}" dt="2022-01-21T09:31:57.398" v="111" actId="14100"/>
          <ac:spMkLst>
            <pc:docMk/>
            <pc:sldMk cId="121538008" sldId="312"/>
            <ac:spMk id="7" creationId="{C6635754-DD04-7A44-A9F0-DAB3F8D81FE1}"/>
          </ac:spMkLst>
        </pc:spChg>
        <pc:spChg chg="mod">
          <ac:chgData name="Amanda Stockfish" userId="e008811d-fc30-4fee-b138-ed74dd3a9ebc" providerId="ADAL" clId="{06F7F5C9-3900-4C19-8779-7F06B44BAF78}" dt="2022-01-21T09:31:44.369" v="109"/>
          <ac:spMkLst>
            <pc:docMk/>
            <pc:sldMk cId="121538008" sldId="312"/>
            <ac:spMk id="14" creationId="{EB63EDF0-6AD4-3F40-8F28-8511D8DB1F44}"/>
          </ac:spMkLst>
        </pc:spChg>
      </pc:sldChg>
      <pc:sldChg chg="modSp mod">
        <pc:chgData name="Amanda Stockfish" userId="e008811d-fc30-4fee-b138-ed74dd3a9ebc" providerId="ADAL" clId="{06F7F5C9-3900-4C19-8779-7F06B44BAF78}" dt="2022-01-21T12:15:17.061" v="199"/>
        <pc:sldMkLst>
          <pc:docMk/>
          <pc:sldMk cId="3436767294" sldId="314"/>
        </pc:sldMkLst>
        <pc:spChg chg="mod">
          <ac:chgData name="Amanda Stockfish" userId="e008811d-fc30-4fee-b138-ed74dd3a9ebc" providerId="ADAL" clId="{06F7F5C9-3900-4C19-8779-7F06B44BAF78}" dt="2022-01-21T12:09:42.658" v="171"/>
          <ac:spMkLst>
            <pc:docMk/>
            <pc:sldMk cId="3436767294" sldId="314"/>
            <ac:spMk id="6" creationId="{DBF8AF97-3613-AF49-8B24-B339CFAEACA1}"/>
          </ac:spMkLst>
        </pc:spChg>
        <pc:spChg chg="mod">
          <ac:chgData name="Amanda Stockfish" userId="e008811d-fc30-4fee-b138-ed74dd3a9ebc" providerId="ADAL" clId="{06F7F5C9-3900-4C19-8779-7F06B44BAF78}" dt="2022-01-21T12:09:54.777" v="172"/>
          <ac:spMkLst>
            <pc:docMk/>
            <pc:sldMk cId="3436767294" sldId="314"/>
            <ac:spMk id="7" creationId="{99B0846A-C287-C343-B618-B1FAF95B4005}"/>
          </ac:spMkLst>
        </pc:spChg>
        <pc:spChg chg="mod">
          <ac:chgData name="Amanda Stockfish" userId="e008811d-fc30-4fee-b138-ed74dd3a9ebc" providerId="ADAL" clId="{06F7F5C9-3900-4C19-8779-7F06B44BAF78}" dt="2022-01-21T12:15:03.557" v="198"/>
          <ac:spMkLst>
            <pc:docMk/>
            <pc:sldMk cId="3436767294" sldId="314"/>
            <ac:spMk id="9" creationId="{C759EA85-9A08-5D4F-B0A3-8E4849A3281D}"/>
          </ac:spMkLst>
        </pc:spChg>
        <pc:spChg chg="mod">
          <ac:chgData name="Amanda Stockfish" userId="e008811d-fc30-4fee-b138-ed74dd3a9ebc" providerId="ADAL" clId="{06F7F5C9-3900-4C19-8779-7F06B44BAF78}" dt="2022-01-21T12:12:44.672" v="187"/>
          <ac:spMkLst>
            <pc:docMk/>
            <pc:sldMk cId="3436767294" sldId="314"/>
            <ac:spMk id="10" creationId="{9D668672-EE5E-E04C-BE65-EF28E9C376F2}"/>
          </ac:spMkLst>
        </pc:spChg>
        <pc:spChg chg="mod">
          <ac:chgData name="Amanda Stockfish" userId="e008811d-fc30-4fee-b138-ed74dd3a9ebc" providerId="ADAL" clId="{06F7F5C9-3900-4C19-8779-7F06B44BAF78}" dt="2022-01-21T12:12:21.102" v="183"/>
          <ac:spMkLst>
            <pc:docMk/>
            <pc:sldMk cId="3436767294" sldId="314"/>
            <ac:spMk id="11" creationId="{339DB3DB-78E2-B246-971F-21F5A56567A1}"/>
          </ac:spMkLst>
        </pc:spChg>
        <pc:spChg chg="mod">
          <ac:chgData name="Amanda Stockfish" userId="e008811d-fc30-4fee-b138-ed74dd3a9ebc" providerId="ADAL" clId="{06F7F5C9-3900-4C19-8779-7F06B44BAF78}" dt="2022-01-21T12:14:28.978" v="193"/>
          <ac:spMkLst>
            <pc:docMk/>
            <pc:sldMk cId="3436767294" sldId="314"/>
            <ac:spMk id="12" creationId="{EC389EA3-5246-474B-9E83-46ACA154B114}"/>
          </ac:spMkLst>
        </pc:spChg>
        <pc:spChg chg="mod">
          <ac:chgData name="Amanda Stockfish" userId="e008811d-fc30-4fee-b138-ed74dd3a9ebc" providerId="ADAL" clId="{06F7F5C9-3900-4C19-8779-7F06B44BAF78}" dt="2022-01-21T12:12:28.186" v="185" actId="20577"/>
          <ac:spMkLst>
            <pc:docMk/>
            <pc:sldMk cId="3436767294" sldId="314"/>
            <ac:spMk id="13" creationId="{FEFD79A1-4299-514E-B333-EB7E063EC12F}"/>
          </ac:spMkLst>
        </pc:spChg>
        <pc:spChg chg="mod">
          <ac:chgData name="Amanda Stockfish" userId="e008811d-fc30-4fee-b138-ed74dd3a9ebc" providerId="ADAL" clId="{06F7F5C9-3900-4C19-8779-7F06B44BAF78}" dt="2022-01-21T12:10:35.173" v="180"/>
          <ac:spMkLst>
            <pc:docMk/>
            <pc:sldMk cId="3436767294" sldId="314"/>
            <ac:spMk id="15" creationId="{C86F81FC-6ED0-2C4E-A24B-84905AB1726A}"/>
          </ac:spMkLst>
        </pc:spChg>
        <pc:spChg chg="mod">
          <ac:chgData name="Amanda Stockfish" userId="e008811d-fc30-4fee-b138-ed74dd3a9ebc" providerId="ADAL" clId="{06F7F5C9-3900-4C19-8779-7F06B44BAF78}" dt="2022-01-21T12:14:19.601" v="191" actId="6549"/>
          <ac:spMkLst>
            <pc:docMk/>
            <pc:sldMk cId="3436767294" sldId="314"/>
            <ac:spMk id="17" creationId="{BA868A3D-8C00-DB43-8113-0896D9DB780B}"/>
          </ac:spMkLst>
        </pc:spChg>
        <pc:spChg chg="mod">
          <ac:chgData name="Amanda Stockfish" userId="e008811d-fc30-4fee-b138-ed74dd3a9ebc" providerId="ADAL" clId="{06F7F5C9-3900-4C19-8779-7F06B44BAF78}" dt="2022-01-21T12:14:07.371" v="188"/>
          <ac:spMkLst>
            <pc:docMk/>
            <pc:sldMk cId="3436767294" sldId="314"/>
            <ac:spMk id="24" creationId="{411AAFA5-B1FF-E341-9F55-D57CC937F4B2}"/>
          </ac:spMkLst>
        </pc:spChg>
        <pc:spChg chg="mod">
          <ac:chgData name="Amanda Stockfish" userId="e008811d-fc30-4fee-b138-ed74dd3a9ebc" providerId="ADAL" clId="{06F7F5C9-3900-4C19-8779-7F06B44BAF78}" dt="2022-01-21T12:10:26.449" v="179"/>
          <ac:spMkLst>
            <pc:docMk/>
            <pc:sldMk cId="3436767294" sldId="314"/>
            <ac:spMk id="27" creationId="{CD0CFCF0-31F6-6240-9248-43D87C5C92A6}"/>
          </ac:spMkLst>
        </pc:spChg>
        <pc:spChg chg="mod">
          <ac:chgData name="Amanda Stockfish" userId="e008811d-fc30-4fee-b138-ed74dd3a9ebc" providerId="ADAL" clId="{06F7F5C9-3900-4C19-8779-7F06B44BAF78}" dt="2022-01-21T12:10:19.486" v="178" actId="6549"/>
          <ac:spMkLst>
            <pc:docMk/>
            <pc:sldMk cId="3436767294" sldId="314"/>
            <ac:spMk id="28" creationId="{C34761CA-8923-874E-8E41-2D0A3E907997}"/>
          </ac:spMkLst>
        </pc:spChg>
        <pc:spChg chg="mod">
          <ac:chgData name="Amanda Stockfish" userId="e008811d-fc30-4fee-b138-ed74dd3a9ebc" providerId="ADAL" clId="{06F7F5C9-3900-4C19-8779-7F06B44BAF78}" dt="2022-01-21T12:09:35.902" v="170" actId="6549"/>
          <ac:spMkLst>
            <pc:docMk/>
            <pc:sldMk cId="3436767294" sldId="314"/>
            <ac:spMk id="29" creationId="{070FBB7D-AD1E-C741-B9F1-6D75E78EF22A}"/>
          </ac:spMkLst>
        </pc:spChg>
        <pc:spChg chg="mod">
          <ac:chgData name="Amanda Stockfish" userId="e008811d-fc30-4fee-b138-ed74dd3a9ebc" providerId="ADAL" clId="{06F7F5C9-3900-4C19-8779-7F06B44BAF78}" dt="2022-01-21T12:15:17.061" v="199"/>
          <ac:spMkLst>
            <pc:docMk/>
            <pc:sldMk cId="3436767294" sldId="314"/>
            <ac:spMk id="37" creationId="{8081170A-C195-0A40-AB91-C53A6A913C6C}"/>
          </ac:spMkLst>
        </pc:spChg>
        <pc:spChg chg="mod">
          <ac:chgData name="Amanda Stockfish" userId="e008811d-fc30-4fee-b138-ed74dd3a9ebc" providerId="ADAL" clId="{06F7F5C9-3900-4C19-8779-7F06B44BAF78}" dt="2022-01-21T12:14:42.808" v="195"/>
          <ac:spMkLst>
            <pc:docMk/>
            <pc:sldMk cId="3436767294" sldId="314"/>
            <ac:spMk id="38" creationId="{CF5AFCE0-E42F-6841-A581-91544166303F}"/>
          </ac:spMkLst>
        </pc:spChg>
        <pc:spChg chg="mod">
          <ac:chgData name="Amanda Stockfish" userId="e008811d-fc30-4fee-b138-ed74dd3a9ebc" providerId="ADAL" clId="{06F7F5C9-3900-4C19-8779-7F06B44BAF78}" dt="2022-01-21T12:14:52.765" v="197"/>
          <ac:spMkLst>
            <pc:docMk/>
            <pc:sldMk cId="3436767294" sldId="314"/>
            <ac:spMk id="39" creationId="{9D81F287-9740-8D47-A97B-E5C97723D431}"/>
          </ac:spMkLst>
        </pc:spChg>
        <pc:cxnChg chg="mod">
          <ac:chgData name="Amanda Stockfish" userId="e008811d-fc30-4fee-b138-ed74dd3a9ebc" providerId="ADAL" clId="{06F7F5C9-3900-4C19-8779-7F06B44BAF78}" dt="2022-01-21T12:12:28.072" v="184" actId="20577"/>
          <ac:cxnSpMkLst>
            <pc:docMk/>
            <pc:sldMk cId="3436767294" sldId="314"/>
            <ac:cxnSpMk id="18" creationId="{360ABF79-06DE-8D42-8892-20F386D59668}"/>
          </ac:cxnSpMkLst>
        </pc:cxnChg>
      </pc:sldChg>
      <pc:sldChg chg="modSp mod">
        <pc:chgData name="Amanda Stockfish" userId="e008811d-fc30-4fee-b138-ed74dd3a9ebc" providerId="ADAL" clId="{06F7F5C9-3900-4C19-8779-7F06B44BAF78}" dt="2022-01-21T12:15:48.068" v="216" actId="20577"/>
        <pc:sldMkLst>
          <pc:docMk/>
          <pc:sldMk cId="1452503610" sldId="315"/>
        </pc:sldMkLst>
        <pc:spChg chg="mod">
          <ac:chgData name="Amanda Stockfish" userId="e008811d-fc30-4fee-b138-ed74dd3a9ebc" providerId="ADAL" clId="{06F7F5C9-3900-4C19-8779-7F06B44BAF78}" dt="2022-01-21T12:15:42.892" v="200"/>
          <ac:spMkLst>
            <pc:docMk/>
            <pc:sldMk cId="1452503610" sldId="315"/>
            <ac:spMk id="6" creationId="{E1863DE4-9F9C-9E4E-A074-A9738B35146A}"/>
          </ac:spMkLst>
        </pc:spChg>
        <pc:spChg chg="mod">
          <ac:chgData name="Amanda Stockfish" userId="e008811d-fc30-4fee-b138-ed74dd3a9ebc" providerId="ADAL" clId="{06F7F5C9-3900-4C19-8779-7F06B44BAF78}" dt="2022-01-21T12:15:48.068" v="216" actId="20577"/>
          <ac:spMkLst>
            <pc:docMk/>
            <pc:sldMk cId="1452503610" sldId="315"/>
            <ac:spMk id="7" creationId="{22561E95-0CA1-CD48-A6EF-8351F6655523}"/>
          </ac:spMkLst>
        </pc:spChg>
      </pc:sldChg>
      <pc:sldChg chg="modSp mod">
        <pc:chgData name="Amanda Stockfish" userId="e008811d-fc30-4fee-b138-ed74dd3a9ebc" providerId="ADAL" clId="{06F7F5C9-3900-4C19-8779-7F06B44BAF78}" dt="2022-01-21T12:09:20.172" v="166"/>
        <pc:sldMkLst>
          <pc:docMk/>
          <pc:sldMk cId="2383746669" sldId="316"/>
        </pc:sldMkLst>
        <pc:spChg chg="mod">
          <ac:chgData name="Amanda Stockfish" userId="e008811d-fc30-4fee-b138-ed74dd3a9ebc" providerId="ADAL" clId="{06F7F5C9-3900-4C19-8779-7F06B44BAF78}" dt="2022-01-21T09:32:13.711" v="115" actId="6549"/>
          <ac:spMkLst>
            <pc:docMk/>
            <pc:sldMk cId="2383746669" sldId="316"/>
            <ac:spMk id="2" creationId="{B96F8F5F-5EF2-3146-970C-C94199A4B954}"/>
          </ac:spMkLst>
        </pc:spChg>
        <pc:spChg chg="mod">
          <ac:chgData name="Amanda Stockfish" userId="e008811d-fc30-4fee-b138-ed74dd3a9ebc" providerId="ADAL" clId="{06F7F5C9-3900-4C19-8779-7F06B44BAF78}" dt="2022-01-21T12:09:20.172" v="166"/>
          <ac:spMkLst>
            <pc:docMk/>
            <pc:sldMk cId="2383746669" sldId="316"/>
            <ac:spMk id="14" creationId="{EB63EDF0-6AD4-3F40-8F28-8511D8DB1F44}"/>
          </ac:spMkLst>
        </pc:spChg>
        <pc:spChg chg="mod">
          <ac:chgData name="Amanda Stockfish" userId="e008811d-fc30-4fee-b138-ed74dd3a9ebc" providerId="ADAL" clId="{06F7F5C9-3900-4C19-8779-7F06B44BAF78}" dt="2022-01-21T09:32:41.465" v="120" actId="14100"/>
          <ac:spMkLst>
            <pc:docMk/>
            <pc:sldMk cId="2383746669" sldId="316"/>
            <ac:spMk id="15" creationId="{65893FD9-1936-2643-8E20-D042F4E398D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5C1297F-5CA4-BB4E-861C-C00CED622A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6CB3E4-1DD8-0845-A236-DD4400D5A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20B9-6351-874E-8A27-EA0B404A7A38}" type="datetimeFigureOut">
              <a:rPr lang="sv-SE" smtClean="0"/>
              <a:t>2022-01-21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BA11D0-3ACE-2B42-9ECB-7046CAC097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46F1F30-9941-7346-869C-90BEE5439A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6C56D-53FD-5A48-987A-E10B701CB3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524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1555-FE49-294C-B16A-6F2BFB217AA9}" type="datetimeFigureOut">
              <a:rPr lang="sv-SE" smtClean="0"/>
              <a:t>2022-01-21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306C2-3855-EF48-B608-A3B90B8731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41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144FCBC-6FF3-C24E-8141-876EAD23ED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179" y="731520"/>
            <a:ext cx="1987303" cy="206881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CF5DE907-B24E-144B-AA02-50D6A085A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928" y="4665237"/>
            <a:ext cx="3457306" cy="1761689"/>
          </a:xfrm>
        </p:spPr>
        <p:txBody>
          <a:bodyPr anchor="t">
            <a:normAutofit/>
          </a:bodyPr>
          <a:lstStyle>
            <a:lvl1pPr algn="l">
              <a:defRPr sz="4200" spc="-50" baseline="0"/>
            </a:lvl1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company</a:t>
            </a:r>
            <a:r>
              <a:rPr lang="sv-SE" dirty="0"/>
              <a:t> presentation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0FC1EBB-78F2-1249-A54D-A61BD195D6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928" y="4153340"/>
            <a:ext cx="3343455" cy="38381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3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 err="1"/>
              <a:t>February</a:t>
            </a:r>
            <a:r>
              <a:rPr lang="sv-SE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81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EE0E830-E9F2-8E4D-B34A-DE74A065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4412"/>
            <a:ext cx="12237465" cy="6889947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555993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Activation</a:t>
            </a:r>
            <a:r>
              <a:rPr lang="sv-SE" dirty="0"/>
              <a:t> plan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173012"/>
            <a:ext cx="10515600" cy="257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5000"/>
              </a:lnSpc>
              <a:defRPr sz="5800" spc="-100" baseline="0"/>
            </a:lvl1pPr>
          </a:lstStyle>
          <a:p>
            <a:r>
              <a:rPr lang="sv-SE" dirty="0" err="1"/>
              <a:t>Whistlelink</a:t>
            </a:r>
            <a:r>
              <a:rPr lang="sv-SE" dirty="0"/>
              <a:t> offer Morris </a:t>
            </a:r>
            <a:br>
              <a:rPr lang="sv-SE" dirty="0"/>
            </a:br>
            <a:r>
              <a:rPr lang="sv-SE" dirty="0" err="1"/>
              <a:t>Law</a:t>
            </a:r>
            <a:r>
              <a:rPr lang="sv-SE" dirty="0"/>
              <a:t>, a 12 </a:t>
            </a:r>
            <a:r>
              <a:rPr lang="sv-SE" dirty="0" err="1"/>
              <a:t>month</a:t>
            </a:r>
            <a:r>
              <a:rPr lang="sv-SE" dirty="0"/>
              <a:t> </a:t>
            </a:r>
            <a:r>
              <a:rPr lang="sv-SE" dirty="0" err="1"/>
              <a:t>free</a:t>
            </a:r>
            <a:r>
              <a:rPr lang="sv-SE" dirty="0"/>
              <a:t> </a:t>
            </a:r>
            <a:r>
              <a:rPr lang="sv-SE" dirty="0" err="1"/>
              <a:t>license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for all new </a:t>
            </a:r>
            <a:r>
              <a:rPr lang="sv-SE" dirty="0" err="1"/>
              <a:t>clients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81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EE0E830-E9F2-8E4D-B34A-DE74A065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4412"/>
            <a:ext cx="12237465" cy="6889947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150877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mission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597039"/>
            <a:ext cx="10515600" cy="374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5000"/>
              </a:lnSpc>
              <a:defRPr sz="5800" spc="-100" baseline="0"/>
            </a:lvl1pPr>
          </a:lstStyle>
          <a:p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safe</a:t>
            </a:r>
            <a:r>
              <a:rPr lang="sv-SE" dirty="0"/>
              <a:t> and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friendly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</a:t>
            </a:r>
            <a:r>
              <a:rPr lang="sv-SE" dirty="0" err="1"/>
              <a:t>product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make it </a:t>
            </a:r>
            <a:r>
              <a:rPr lang="sv-SE" dirty="0" err="1"/>
              <a:t>easy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 </a:t>
            </a:r>
            <a:r>
              <a:rPr lang="sv-SE" dirty="0" err="1"/>
              <a:t>company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to be  </a:t>
            </a:r>
            <a:r>
              <a:rPr lang="sv-SE" dirty="0" err="1"/>
              <a:t>compliant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9519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5" cy="6886361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5756" y="2599087"/>
            <a:ext cx="4628908" cy="177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80000"/>
              </a:lnSpc>
              <a:defRPr spc="-100" baseline="0"/>
            </a:lvl1pPr>
          </a:lstStyle>
          <a:p>
            <a:r>
              <a:rPr lang="sv-SE" dirty="0" err="1"/>
              <a:t>Responsibility</a:t>
            </a:r>
            <a:r>
              <a:rPr lang="sv-SE" dirty="0"/>
              <a:t> </a:t>
            </a:r>
            <a:r>
              <a:rPr lang="sv-SE" dirty="0" err="1"/>
              <a:t>matters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775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79B3E-DF79-5D4F-B3E6-392EE890F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349" y="4296556"/>
            <a:ext cx="4646464" cy="5995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5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Nourish</a:t>
            </a:r>
            <a:r>
              <a:rPr lang="sv-SE" dirty="0"/>
              <a:t> the trust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6892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5" cy="6886361"/>
          </a:xfrm>
          <a:prstGeom prst="rect">
            <a:avLst/>
          </a:prstGeom>
        </p:spPr>
      </p:pic>
      <p:pic>
        <p:nvPicPr>
          <p:cNvPr id="10" name="Bildobjekt 9" descr="En bild som visar te, kaffekopp, kopp, porslin&#10;&#10;Automatiskt genererad beskrivning">
            <a:extLst>
              <a:ext uri="{FF2B5EF4-FFF2-40B4-BE49-F238E27FC236}">
                <a16:creationId xmlns:a16="http://schemas.microsoft.com/office/drawing/2014/main" id="{5F92CFF4-4E1B-F54A-940B-0B8A24027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2811" y="-1066893"/>
            <a:ext cx="13188198" cy="1000833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2A29238-E953-FE40-BBB3-BAF81FB94D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5756" y="2599087"/>
            <a:ext cx="4628908" cy="177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80000"/>
              </a:lnSpc>
              <a:defRPr spc="-100" baseline="0"/>
            </a:lvl1pPr>
          </a:lstStyle>
          <a:p>
            <a:r>
              <a:rPr lang="sv-SE" dirty="0" err="1"/>
              <a:t>Responsibility</a:t>
            </a:r>
            <a:r>
              <a:rPr lang="sv-SE" dirty="0"/>
              <a:t> </a:t>
            </a:r>
            <a:r>
              <a:rPr lang="sv-SE" dirty="0" err="1"/>
              <a:t>matters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775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79B3E-DF79-5D4F-B3E6-392EE890F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349" y="4296556"/>
            <a:ext cx="4646464" cy="5995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5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Nourish</a:t>
            </a:r>
            <a:r>
              <a:rPr lang="sv-SE" dirty="0"/>
              <a:t> the trust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247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695B5F13-219A-9043-8D69-AF417982A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4412"/>
            <a:ext cx="12243839" cy="6889948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3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White </a:t>
            </a:r>
            <a:r>
              <a:rPr lang="sv-SE" dirty="0" err="1"/>
              <a:t>glove</a:t>
            </a:r>
            <a:r>
              <a:rPr lang="sv-SE" dirty="0"/>
              <a:t> </a:t>
            </a:r>
            <a:r>
              <a:rPr lang="sv-SE" dirty="0" err="1"/>
              <a:t>treatment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4265360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EXTENDED SERVICES</a:t>
            </a:r>
          </a:p>
        </p:txBody>
      </p:sp>
    </p:spTree>
    <p:extLst>
      <p:ext uri="{BB962C8B-B14F-4D97-AF65-F5344CB8AC3E}">
        <p14:creationId xmlns:p14="http://schemas.microsoft.com/office/powerpoint/2010/main" val="81618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695B5F13-219A-9043-8D69-AF417982A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4412"/>
            <a:ext cx="12243839" cy="688994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C386CAC-2EB8-4E4D-AB47-0F91EAB63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5762" y="-409902"/>
            <a:ext cx="11774020" cy="10196973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White </a:t>
            </a:r>
            <a:r>
              <a:rPr lang="sv-SE" dirty="0" err="1"/>
              <a:t>glove</a:t>
            </a:r>
            <a:r>
              <a:rPr lang="sv-SE" dirty="0"/>
              <a:t> </a:t>
            </a:r>
            <a:r>
              <a:rPr lang="sv-SE" dirty="0" err="1"/>
              <a:t>treatment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4265360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EXTENDED SERVICES</a:t>
            </a:r>
          </a:p>
        </p:txBody>
      </p:sp>
    </p:spTree>
    <p:extLst>
      <p:ext uri="{BB962C8B-B14F-4D97-AF65-F5344CB8AC3E}">
        <p14:creationId xmlns:p14="http://schemas.microsoft.com/office/powerpoint/2010/main" val="218820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1AC9C06B-350B-6F4D-8397-AB8C791A2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50D4B106-5A3C-8B49-9923-BBB253C48E18}"/>
              </a:ext>
            </a:extLst>
          </p:cNvPr>
          <p:cNvCxnSpPr/>
          <p:nvPr userDrawn="1"/>
        </p:nvCxnSpPr>
        <p:spPr>
          <a:xfrm>
            <a:off x="1865086" y="2928129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C0A42C-B01B-3848-BC07-A9A46A2BC0CD}"/>
              </a:ext>
            </a:extLst>
          </p:cNvPr>
          <p:cNvCxnSpPr/>
          <p:nvPr userDrawn="1"/>
        </p:nvCxnSpPr>
        <p:spPr>
          <a:xfrm>
            <a:off x="1865086" y="3987757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2EFAC2EB-345E-BB45-BC6D-1CFFF495356C}"/>
              </a:ext>
            </a:extLst>
          </p:cNvPr>
          <p:cNvCxnSpPr/>
          <p:nvPr userDrawn="1"/>
        </p:nvCxnSpPr>
        <p:spPr>
          <a:xfrm>
            <a:off x="1865086" y="5004355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DC575FF2-EA6C-534D-BFBF-9F02DE6FE0EC}"/>
              </a:ext>
            </a:extLst>
          </p:cNvPr>
          <p:cNvCxnSpPr>
            <a:cxnSpLocks/>
          </p:cNvCxnSpPr>
          <p:nvPr userDrawn="1"/>
        </p:nvCxnSpPr>
        <p:spPr>
          <a:xfrm>
            <a:off x="7523356" y="2928129"/>
            <a:ext cx="240476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5F635DAA-2D03-C548-A53E-23ED291C61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3987757"/>
            <a:ext cx="241963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C6A4F1C0-B80F-7046-A560-6FA7FB015E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5004355"/>
            <a:ext cx="241963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5290" y="1868502"/>
            <a:ext cx="4795167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Requirement</a:t>
            </a:r>
            <a:r>
              <a:rPr lang="sv-SE" dirty="0"/>
              <a:t> on </a:t>
            </a:r>
            <a:r>
              <a:rPr lang="sv-SE" dirty="0" err="1"/>
              <a:t>companies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7809" y="1868502"/>
            <a:ext cx="2628290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channels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6105" y="3177983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2" name="Platshållare för text 30">
            <a:extLst>
              <a:ext uri="{FF2B5EF4-FFF2-40B4-BE49-F238E27FC236}">
                <a16:creationId xmlns:a16="http://schemas.microsoft.com/office/drawing/2014/main" id="{B4875AB0-31B7-F640-B647-83B859B2F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105" y="4192744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3" name="Platshållare för text 30">
            <a:extLst>
              <a:ext uri="{FF2B5EF4-FFF2-40B4-BE49-F238E27FC236}">
                <a16:creationId xmlns:a16="http://schemas.microsoft.com/office/drawing/2014/main" id="{D7543149-260C-7C41-81EE-00066EF16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6105" y="5207505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4" name="Platshållare för text 30">
            <a:extLst>
              <a:ext uri="{FF2B5EF4-FFF2-40B4-BE49-F238E27FC236}">
                <a16:creationId xmlns:a16="http://schemas.microsoft.com/office/drawing/2014/main" id="{49FABCE0-329E-2945-B432-955799496A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7472" y="3177983"/>
            <a:ext cx="2628290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5" name="Platshållare för text 30">
            <a:extLst>
              <a:ext uri="{FF2B5EF4-FFF2-40B4-BE49-F238E27FC236}">
                <a16:creationId xmlns:a16="http://schemas.microsoft.com/office/drawing/2014/main" id="{F866DE63-60A6-354C-B706-02DFCCA5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7471" y="4192744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07471" y="5207505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8BC5F3-0B97-6E4F-BDF1-CDAC23F86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5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C5C0A7A-196D-DB40-A741-81C17E0EF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321" y="2416269"/>
            <a:ext cx="5021589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515" y="2416269"/>
            <a:ext cx="437828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4515" y="3144303"/>
            <a:ext cx="4370231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96C0BC-4E25-A74E-B05E-372C5420A9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3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C5C0A7A-196D-DB40-A741-81C17E0EF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5829" y="2416269"/>
            <a:ext cx="5368081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255" y="2416269"/>
            <a:ext cx="353354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5829" y="3144303"/>
            <a:ext cx="5368080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9255" y="3144303"/>
            <a:ext cx="3533545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96C0BC-4E25-A74E-B05E-372C5420A9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19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1AC9C06B-350B-6F4D-8397-AB8C791A2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pricing</a:t>
            </a:r>
            <a:r>
              <a:rPr lang="sv-SE" dirty="0"/>
              <a:t>*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product</a:t>
            </a:r>
            <a:endParaRPr lang="sv-SE" dirty="0"/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766" y="5989649"/>
            <a:ext cx="8904959" cy="5790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1800" indent="0" algn="l">
              <a:lnSpc>
                <a:spcPts val="1900"/>
              </a:lnSpc>
              <a:buNone/>
              <a:defRPr sz="1300" b="0" i="1" spc="-30" baseline="0">
                <a:solidFill>
                  <a:schemeClr val="tx2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*Billing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occur</a:t>
            </a:r>
            <a:r>
              <a:rPr lang="sv-SE" dirty="0"/>
              <a:t> </a:t>
            </a:r>
            <a:r>
              <a:rPr lang="sv-SE" dirty="0" err="1"/>
              <a:t>monthly</a:t>
            </a:r>
            <a:r>
              <a:rPr lang="sv-SE" dirty="0"/>
              <a:t> or </a:t>
            </a:r>
            <a:r>
              <a:rPr lang="sv-SE" dirty="0" err="1"/>
              <a:t>annually</a:t>
            </a:r>
            <a:r>
              <a:rPr lang="sv-SE" dirty="0"/>
              <a:t> by </a:t>
            </a:r>
            <a:r>
              <a:rPr lang="sv-SE" dirty="0" err="1"/>
              <a:t>card</a:t>
            </a:r>
            <a:r>
              <a:rPr lang="sv-SE" dirty="0"/>
              <a:t> or </a:t>
            </a:r>
            <a:r>
              <a:rPr lang="sv-SE" dirty="0" err="1"/>
              <a:t>invoice</a:t>
            </a:r>
            <a:endParaRPr lang="sv-SE" dirty="0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8BC5F3-0B97-6E4F-BDF1-CDAC23F86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8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78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F952D3-8EA1-4C42-ACAC-44E0A82A7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95" y="3009900"/>
            <a:ext cx="2704980" cy="928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90000"/>
              </a:lnSpc>
              <a:defRPr sz="3400" spc="-120" baseline="0"/>
            </a:lvl1pPr>
          </a:lstStyle>
          <a:p>
            <a:r>
              <a:rPr lang="sv-SE" dirty="0" err="1"/>
              <a:t>Overview</a:t>
            </a:r>
            <a:r>
              <a:rPr lang="sv-SE" dirty="0"/>
              <a:t> for</a:t>
            </a:r>
            <a:br>
              <a:rPr lang="sv-SE" dirty="0"/>
            </a:br>
            <a:r>
              <a:rPr lang="sv-SE" dirty="0"/>
              <a:t>all </a:t>
            </a:r>
            <a:r>
              <a:rPr lang="sv-SE" dirty="0" err="1"/>
              <a:t>cases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644" y="2590019"/>
            <a:ext cx="2704981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446833C0-05B2-EB41-B89D-34D06D9EF1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96" y="4106551"/>
            <a:ext cx="2704980" cy="234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1800"/>
              </a:lnSpc>
              <a:buNone/>
              <a:defRPr sz="1300" b="0" i="0" spc="0">
                <a:solidFill>
                  <a:schemeClr val="tx2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Page 1 </a:t>
            </a:r>
            <a:r>
              <a:rPr lang="sv-SE" dirty="0" err="1"/>
              <a:t>of</a:t>
            </a:r>
            <a:r>
              <a:rPr lang="sv-SE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038504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F952D3-8EA1-4C42-ACAC-44E0A82A7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95" y="3009900"/>
            <a:ext cx="2704980" cy="928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90000"/>
              </a:lnSpc>
              <a:defRPr sz="3400" spc="-120" baseline="0"/>
            </a:lvl1pPr>
          </a:lstStyle>
          <a:p>
            <a:r>
              <a:rPr lang="sv-SE" dirty="0" err="1"/>
              <a:t>Overview</a:t>
            </a:r>
            <a:r>
              <a:rPr lang="sv-SE" dirty="0"/>
              <a:t> for</a:t>
            </a:r>
            <a:br>
              <a:rPr lang="sv-SE" dirty="0"/>
            </a:br>
            <a:r>
              <a:rPr lang="sv-SE" dirty="0"/>
              <a:t>all </a:t>
            </a:r>
            <a:r>
              <a:rPr lang="sv-SE" dirty="0" err="1"/>
              <a:t>cases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644" y="2590019"/>
            <a:ext cx="2704981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C978278-A1F7-F546-AE82-FC6CBA0E85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9A260DAC-4BB7-5043-8D7D-C7A03A3E9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96" y="4106551"/>
            <a:ext cx="2704980" cy="234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1800"/>
              </a:lnSpc>
              <a:buNone/>
              <a:defRPr sz="1300" b="0" i="0" spc="0">
                <a:solidFill>
                  <a:schemeClr val="tx2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Page 1 </a:t>
            </a:r>
            <a:r>
              <a:rPr lang="sv-SE" dirty="0" err="1"/>
              <a:t>of</a:t>
            </a:r>
            <a:r>
              <a:rPr lang="sv-SE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6270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632826B-EBD7-B44D-B64E-5930BEF50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4" cy="6886361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MorriS</a:t>
            </a:r>
            <a:r>
              <a:rPr lang="sv-SE" dirty="0"/>
              <a:t>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29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starter </a:t>
            </a:r>
            <a:r>
              <a:rPr lang="sv-SE" dirty="0" err="1"/>
              <a:t>clients</a:t>
            </a:r>
            <a:endParaRPr lang="sv-SE" dirty="0"/>
          </a:p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flex</a:t>
            </a:r>
            <a:r>
              <a:rPr lang="sv-SE" dirty="0"/>
              <a:t> </a:t>
            </a:r>
            <a:r>
              <a:rPr lang="sv-SE" dirty="0" err="1"/>
              <a:t>clients</a:t>
            </a:r>
            <a:endParaRPr lang="sv-SE" dirty="0"/>
          </a:p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premium </a:t>
            </a:r>
            <a:r>
              <a:rPr lang="sv-SE" dirty="0" err="1"/>
              <a:t>Clients</a:t>
            </a:r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746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Roll </a:t>
            </a:r>
            <a:r>
              <a:rPr lang="sv-SE" dirty="0" err="1"/>
              <a:t>out</a:t>
            </a:r>
            <a:r>
              <a:rPr lang="sv-SE" dirty="0"/>
              <a:t> &amp; Actions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063" y="4265360"/>
            <a:ext cx="4371437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AGREED EXPECTATIONS &amp; KPI, 2021 (TBD)</a:t>
            </a:r>
          </a:p>
        </p:txBody>
      </p:sp>
    </p:spTree>
    <p:extLst>
      <p:ext uri="{BB962C8B-B14F-4D97-AF65-F5344CB8AC3E}">
        <p14:creationId xmlns:p14="http://schemas.microsoft.com/office/powerpoint/2010/main" val="1559142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13288"/>
            <a:ext cx="12237463" cy="688635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35837B5-2C9E-5647-B189-01F70FA2D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1C9611C-8B83-6143-99AC-E8BDF1B80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55" y="1011658"/>
            <a:ext cx="10687290" cy="828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The team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9C80FC7-94FC-8446-ADE1-D3ADE21777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6057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6FF572D4-D3A3-B548-B5DC-D08F1DBED1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6299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0AD4E064-88FD-9548-BD7A-8D3265524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462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EBA1BBCA-D173-1F4C-AF6A-1B42EDA3F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49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072FBF6E-C51F-7A4B-8933-D856B4348E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3084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1" name="Platshållare för bild 16">
            <a:extLst>
              <a:ext uri="{FF2B5EF4-FFF2-40B4-BE49-F238E27FC236}">
                <a16:creationId xmlns:a16="http://schemas.microsoft.com/office/drawing/2014/main" id="{86B9B713-9CAB-6242-A643-76286C4708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93326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F1AEE1CD-7499-7144-BD97-442F1D8F05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4489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23" name="Platshållare för text 14">
            <a:extLst>
              <a:ext uri="{FF2B5EF4-FFF2-40B4-BE49-F238E27FC236}">
                <a16:creationId xmlns:a16="http://schemas.microsoft.com/office/drawing/2014/main" id="{CD703BB0-6BBA-0E40-A1C2-427A9A7C13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9776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4" name="Platshållare för text 14">
            <a:extLst>
              <a:ext uri="{FF2B5EF4-FFF2-40B4-BE49-F238E27FC236}">
                <a16:creationId xmlns:a16="http://schemas.microsoft.com/office/drawing/2014/main" id="{4C1AF9D6-8584-A448-A4D1-6E759B5E48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3041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5" name="Platshållare för bild 16">
            <a:extLst>
              <a:ext uri="{FF2B5EF4-FFF2-40B4-BE49-F238E27FC236}">
                <a16:creationId xmlns:a16="http://schemas.microsoft.com/office/drawing/2014/main" id="{AE391299-C8C0-6B4B-BF9C-8E43F8421B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3283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6" name="Platshållare för text 14">
            <a:extLst>
              <a:ext uri="{FF2B5EF4-FFF2-40B4-BE49-F238E27FC236}">
                <a16:creationId xmlns:a16="http://schemas.microsoft.com/office/drawing/2014/main" id="{C14C3932-244C-C14E-A39C-CBAC115D0F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4446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27" name="Platshållare för text 14">
            <a:extLst>
              <a:ext uri="{FF2B5EF4-FFF2-40B4-BE49-F238E27FC236}">
                <a16:creationId xmlns:a16="http://schemas.microsoft.com/office/drawing/2014/main" id="{48CE2A57-543A-7648-8F84-F5535FB320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9733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2DE74263-6F86-ED48-8FAE-CB2D5C53C3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057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9" name="Platshållare för bild 16">
            <a:extLst>
              <a:ext uri="{FF2B5EF4-FFF2-40B4-BE49-F238E27FC236}">
                <a16:creationId xmlns:a16="http://schemas.microsoft.com/office/drawing/2014/main" id="{0095AC27-A507-464C-A793-CEC6C36BAC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6299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477F34A6-2889-7B4B-AA12-16D67B1806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7462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CC150046-B403-544E-8FA9-33B61F31CA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749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B03957AE-B95B-C442-A789-0E29BCCDED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13084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33" name="Platshållare för bild 16">
            <a:extLst>
              <a:ext uri="{FF2B5EF4-FFF2-40B4-BE49-F238E27FC236}">
                <a16:creationId xmlns:a16="http://schemas.microsoft.com/office/drawing/2014/main" id="{FF59C3D7-32CF-5743-ADCD-819EA186DA8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93326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BA099C5F-042E-7B4B-ABAC-C2CE388E89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4489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2D4C9227-5EED-C443-9158-4781FEC39F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9776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01AD00E9-6DFB-F642-A903-030D490717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3041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37" name="Platshållare för bild 16">
            <a:extLst>
              <a:ext uri="{FF2B5EF4-FFF2-40B4-BE49-F238E27FC236}">
                <a16:creationId xmlns:a16="http://schemas.microsoft.com/office/drawing/2014/main" id="{7751127E-F5D0-164F-A4D8-95ECD53C475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63283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8" name="Platshållare för text 14">
            <a:extLst>
              <a:ext uri="{FF2B5EF4-FFF2-40B4-BE49-F238E27FC236}">
                <a16:creationId xmlns:a16="http://schemas.microsoft.com/office/drawing/2014/main" id="{4E85A730-00DD-1843-B20F-76F51ADF69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4446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9" name="Platshållare för text 14">
            <a:extLst>
              <a:ext uri="{FF2B5EF4-FFF2-40B4-BE49-F238E27FC236}">
                <a16:creationId xmlns:a16="http://schemas.microsoft.com/office/drawing/2014/main" id="{B448045F-CA91-F141-BA02-78EE8DF414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09733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40" name="Underrubrik 2">
            <a:extLst>
              <a:ext uri="{FF2B5EF4-FFF2-40B4-BE49-F238E27FC236}">
                <a16:creationId xmlns:a16="http://schemas.microsoft.com/office/drawing/2014/main" id="{D6C62272-6041-C041-960F-FF035AEFB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0443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13288"/>
            <a:ext cx="12237463" cy="688635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35837B5-2C9E-5647-B189-01F70FA2D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E3F9ED47-58F4-414C-8675-08909E66DA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A84D398-10E0-194C-88A0-4B6D30AC2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800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Selection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clients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C5EBE942-F8B7-5A42-A3AE-9333A92B2970}"/>
              </a:ext>
            </a:extLst>
          </p:cNvPr>
          <p:cNvCxnSpPr>
            <a:cxnSpLocks/>
          </p:cNvCxnSpPr>
          <p:nvPr userDrawn="1"/>
        </p:nvCxnSpPr>
        <p:spPr>
          <a:xfrm>
            <a:off x="838200" y="2887288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D80F4409-88FB-E140-A801-1AA5802F0DEC}"/>
              </a:ext>
            </a:extLst>
          </p:cNvPr>
          <p:cNvCxnSpPr>
            <a:cxnSpLocks/>
          </p:cNvCxnSpPr>
          <p:nvPr userDrawn="1"/>
        </p:nvCxnSpPr>
        <p:spPr>
          <a:xfrm>
            <a:off x="838200" y="39956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A6DC3EC4-648C-0D40-B61F-11F64423E3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51132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056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2D4DFBF5-7BC1-DA49-9B29-1A0C7EFFE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3" cy="6886360"/>
          </a:xfrm>
          <a:prstGeom prst="rect">
            <a:avLst/>
          </a:prstGeom>
        </p:spPr>
      </p:pic>
      <p:pic>
        <p:nvPicPr>
          <p:cNvPr id="4" name="Bildobjekt 3" descr="En bild som visar fjärrkontroll, styrenhet, inomhus, spel&#10;&#10;Automatiskt genererad beskrivning">
            <a:extLst>
              <a:ext uri="{FF2B5EF4-FFF2-40B4-BE49-F238E27FC236}">
                <a16:creationId xmlns:a16="http://schemas.microsoft.com/office/drawing/2014/main" id="{FA261AAA-F513-E947-B0A7-AD63E7B47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4145" y="-1379931"/>
            <a:ext cx="12910922" cy="9767503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3725333"/>
            <a:ext cx="5372290" cy="2377755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/>
              <a:t>Brand &amp; Culture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20571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ENABLES TO MITIGATE RISK</a:t>
            </a:r>
          </a:p>
        </p:txBody>
      </p:sp>
    </p:spTree>
    <p:extLst>
      <p:ext uri="{BB962C8B-B14F-4D97-AF65-F5344CB8AC3E}">
        <p14:creationId xmlns:p14="http://schemas.microsoft.com/office/powerpoint/2010/main" val="279908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2D4DFBF5-7BC1-DA49-9B29-1A0C7EFFE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3" cy="6886360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3725333"/>
            <a:ext cx="5372290" cy="2377755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/>
              <a:t>Brand &amp; Culture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20571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ENABLES TO MITIGATE RISK</a:t>
            </a:r>
          </a:p>
        </p:txBody>
      </p:sp>
    </p:spTree>
    <p:extLst>
      <p:ext uri="{BB962C8B-B14F-4D97-AF65-F5344CB8AC3E}">
        <p14:creationId xmlns:p14="http://schemas.microsoft.com/office/powerpoint/2010/main" val="3904728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180"/>
            <a:ext cx="12237464" cy="6886360"/>
          </a:xfrm>
          <a:prstGeom prst="rect">
            <a:avLst/>
          </a:prstGeom>
        </p:spPr>
      </p:pic>
      <p:pic>
        <p:nvPicPr>
          <p:cNvPr id="9" name="Bildobjekt 8" descr="En bild som visar mörk, ljus&#10;&#10;Automatiskt genererad beskrivning">
            <a:extLst>
              <a:ext uri="{FF2B5EF4-FFF2-40B4-BE49-F238E27FC236}">
                <a16:creationId xmlns:a16="http://schemas.microsoft.com/office/drawing/2014/main" id="{8DBF1525-08C8-5C45-99A1-145292ED5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9108" y="-457201"/>
            <a:ext cx="6772934" cy="8335919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300750"/>
            <a:ext cx="5372290" cy="1802338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83416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36443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180"/>
            <a:ext cx="12237464" cy="6886360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300750"/>
            <a:ext cx="5372290" cy="1802338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83416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95159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6206"/>
            <a:ext cx="12243840" cy="689353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AB1CF8E-AC2F-C940-9907-AAAA24DAB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1179" y="731520"/>
            <a:ext cx="1987303" cy="206880"/>
          </a:xfrm>
          <a:prstGeom prst="rect">
            <a:avLst/>
          </a:prstGeom>
        </p:spPr>
      </p:pic>
      <p:sp>
        <p:nvSpPr>
          <p:cNvPr id="7" name="Rubrik 7">
            <a:extLst>
              <a:ext uri="{FF2B5EF4-FFF2-40B4-BE49-F238E27FC236}">
                <a16:creationId xmlns:a16="http://schemas.microsoft.com/office/drawing/2014/main" id="{8CD56EF3-8509-6745-8716-E8157975F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5254" y="3158170"/>
            <a:ext cx="3579967" cy="17616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700" spc="-50" baseline="0"/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9B4E7EFC-A6AD-1442-8C32-49A8FAE0B9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7916" y="5168102"/>
            <a:ext cx="3457306" cy="8981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800"/>
              </a:lnSpc>
              <a:buNone/>
              <a:defRPr sz="1300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Annelie </a:t>
            </a:r>
            <a:r>
              <a:rPr lang="sv-SE" dirty="0" err="1"/>
              <a:t>Demred</a:t>
            </a:r>
            <a:endParaRPr lang="sv-SE" dirty="0"/>
          </a:p>
          <a:p>
            <a:pPr lvl="0"/>
            <a:r>
              <a:rPr lang="sv-SE" dirty="0" err="1"/>
              <a:t>Annelie.demred@whistlelink.com</a:t>
            </a:r>
            <a:endParaRPr lang="sv-SE" dirty="0"/>
          </a:p>
          <a:p>
            <a:pPr lvl="0"/>
            <a:r>
              <a:rPr lang="sv-SE" dirty="0"/>
              <a:t>+46 706 838 288</a:t>
            </a:r>
          </a:p>
        </p:txBody>
      </p:sp>
    </p:spTree>
    <p:extLst>
      <p:ext uri="{BB962C8B-B14F-4D97-AF65-F5344CB8AC3E}">
        <p14:creationId xmlns:p14="http://schemas.microsoft.com/office/powerpoint/2010/main" val="213669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&#10;&#10;Automatiskt genererad beskrivning">
            <a:extLst>
              <a:ext uri="{FF2B5EF4-FFF2-40B4-BE49-F238E27FC236}">
                <a16:creationId xmlns:a16="http://schemas.microsoft.com/office/drawing/2014/main" id="{6A7B764F-9AF5-9741-BB5D-D74B7D6773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780" y="-26206"/>
            <a:ext cx="12261560" cy="689353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8311"/>
            <a:ext cx="12231088" cy="687640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9D018FD-8DC3-7447-8764-3744D737F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313" y="3133705"/>
            <a:ext cx="588723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8588" y="3133705"/>
            <a:ext cx="588723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3974" y="3133705"/>
            <a:ext cx="588723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2529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8311"/>
            <a:ext cx="12231088" cy="687640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9D018FD-8DC3-7447-8764-3744D737F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9374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objekt 36">
            <a:extLst>
              <a:ext uri="{FF2B5EF4-FFF2-40B4-BE49-F238E27FC236}">
                <a16:creationId xmlns:a16="http://schemas.microsoft.com/office/drawing/2014/main" id="{963185E3-277B-A846-83AD-E4B35F83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50D4B106-5A3C-8B49-9923-BBB253C48E18}"/>
              </a:ext>
            </a:extLst>
          </p:cNvPr>
          <p:cNvCxnSpPr/>
          <p:nvPr userDrawn="1"/>
        </p:nvCxnSpPr>
        <p:spPr>
          <a:xfrm>
            <a:off x="1865086" y="2928129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C0A42C-B01B-3848-BC07-A9A46A2BC0CD}"/>
              </a:ext>
            </a:extLst>
          </p:cNvPr>
          <p:cNvCxnSpPr/>
          <p:nvPr userDrawn="1"/>
        </p:nvCxnSpPr>
        <p:spPr>
          <a:xfrm>
            <a:off x="1865086" y="3987757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2EFAC2EB-345E-BB45-BC6D-1CFFF495356C}"/>
              </a:ext>
            </a:extLst>
          </p:cNvPr>
          <p:cNvCxnSpPr/>
          <p:nvPr userDrawn="1"/>
        </p:nvCxnSpPr>
        <p:spPr>
          <a:xfrm>
            <a:off x="1865086" y="5004355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DC575FF2-EA6C-534D-BFBF-9F02DE6FE0EC}"/>
              </a:ext>
            </a:extLst>
          </p:cNvPr>
          <p:cNvCxnSpPr>
            <a:cxnSpLocks/>
          </p:cNvCxnSpPr>
          <p:nvPr userDrawn="1"/>
        </p:nvCxnSpPr>
        <p:spPr>
          <a:xfrm>
            <a:off x="7523356" y="2928129"/>
            <a:ext cx="2404769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5F635DAA-2D03-C548-A53E-23ED291C61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3987757"/>
            <a:ext cx="2419637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C6A4F1C0-B80F-7046-A560-6FA7FB015E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5004355"/>
            <a:ext cx="2419637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5290" y="1868502"/>
            <a:ext cx="4795167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Requirement</a:t>
            </a:r>
            <a:r>
              <a:rPr lang="sv-SE" dirty="0"/>
              <a:t> on </a:t>
            </a:r>
            <a:r>
              <a:rPr lang="sv-SE" dirty="0" err="1"/>
              <a:t>companies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7809" y="1868502"/>
            <a:ext cx="2628290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channels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6105" y="3177983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2" name="Platshållare för text 30">
            <a:extLst>
              <a:ext uri="{FF2B5EF4-FFF2-40B4-BE49-F238E27FC236}">
                <a16:creationId xmlns:a16="http://schemas.microsoft.com/office/drawing/2014/main" id="{B4875AB0-31B7-F640-B647-83B859B2F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105" y="4192744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3" name="Platshållare för text 30">
            <a:extLst>
              <a:ext uri="{FF2B5EF4-FFF2-40B4-BE49-F238E27FC236}">
                <a16:creationId xmlns:a16="http://schemas.microsoft.com/office/drawing/2014/main" id="{D7543149-260C-7C41-81EE-00066EF16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6105" y="5207505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4" name="Platshållare för text 30">
            <a:extLst>
              <a:ext uri="{FF2B5EF4-FFF2-40B4-BE49-F238E27FC236}">
                <a16:creationId xmlns:a16="http://schemas.microsoft.com/office/drawing/2014/main" id="{49FABCE0-329E-2945-B432-955799496A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7472" y="3177983"/>
            <a:ext cx="2628290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5" name="Platshållare för text 30">
            <a:extLst>
              <a:ext uri="{FF2B5EF4-FFF2-40B4-BE49-F238E27FC236}">
                <a16:creationId xmlns:a16="http://schemas.microsoft.com/office/drawing/2014/main" id="{F866DE63-60A6-354C-B706-02DFCCA5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7471" y="4192744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07471" y="5207505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8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9E5C17-59C6-6C49-8A69-338DAE2AE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321" y="2416269"/>
            <a:ext cx="5021589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515" y="2416269"/>
            <a:ext cx="437828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4515" y="3144303"/>
            <a:ext cx="4370231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496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9E5C17-59C6-6C49-8A69-338DAE2AE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offering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013" y="2416269"/>
            <a:ext cx="5963593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>
                <a:effectLst/>
              </a:rPr>
              <a:t>VALUE PROPOSITION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3876" y="2416269"/>
            <a:ext cx="3508924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>
                <a:effectLst/>
              </a:rPr>
              <a:t>ACTIVATION &amp; ONBOARDING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0437" y="3144303"/>
            <a:ext cx="6000169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2346" y="3144303"/>
            <a:ext cx="3500870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494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6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5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6206"/>
            <a:ext cx="12243840" cy="689353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9684D65-CA14-E349-89C9-426BF513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179" y="731520"/>
            <a:ext cx="1987303" cy="206881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11EDC245-7F36-6549-90E7-958140369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5254" y="3158170"/>
            <a:ext cx="3579967" cy="1761689"/>
          </a:xfrm>
        </p:spPr>
        <p:txBody>
          <a:bodyPr anchor="b">
            <a:normAutofit/>
          </a:bodyPr>
          <a:lstStyle>
            <a:lvl1pPr algn="l">
              <a:defRPr sz="4700" spc="-50" baseline="0"/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93B0122D-36C5-DA40-9EAD-034203894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7916" y="5168102"/>
            <a:ext cx="3457306" cy="8981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800"/>
              </a:lnSpc>
              <a:buNone/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Annelie </a:t>
            </a:r>
            <a:r>
              <a:rPr lang="sv-SE" dirty="0" err="1"/>
              <a:t>Demred</a:t>
            </a:r>
            <a:endParaRPr lang="sv-SE" dirty="0"/>
          </a:p>
          <a:p>
            <a:pPr lvl="0"/>
            <a:r>
              <a:rPr lang="sv-SE" dirty="0" err="1"/>
              <a:t>Annelie.demred@whistlelink.com</a:t>
            </a:r>
            <a:endParaRPr lang="sv-SE" dirty="0"/>
          </a:p>
          <a:p>
            <a:pPr lvl="0"/>
            <a:r>
              <a:rPr lang="sv-SE" dirty="0"/>
              <a:t>+46 706 838 288</a:t>
            </a:r>
          </a:p>
        </p:txBody>
      </p:sp>
    </p:spTree>
    <p:extLst>
      <p:ext uri="{BB962C8B-B14F-4D97-AF65-F5344CB8AC3E}">
        <p14:creationId xmlns:p14="http://schemas.microsoft.com/office/powerpoint/2010/main" val="240717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706" y="0"/>
            <a:ext cx="12213411" cy="6876405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9313" y="3133705"/>
            <a:ext cx="588722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08588" y="3133705"/>
            <a:ext cx="588722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03974" y="3133705"/>
            <a:ext cx="588722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706" y="0"/>
            <a:ext cx="12213411" cy="6876405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7543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9313" y="4805196"/>
            <a:ext cx="588722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37719" y="4805196"/>
            <a:ext cx="588722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77314" y="4805196"/>
            <a:ext cx="588722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5158999"/>
            <a:ext cx="4123208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From </a:t>
            </a:r>
            <a:r>
              <a:rPr lang="sv-SE" dirty="0" err="1"/>
              <a:t>launch</a:t>
            </a:r>
            <a:r>
              <a:rPr lang="sv-SE" dirty="0"/>
              <a:t> to global </a:t>
            </a:r>
            <a:r>
              <a:rPr lang="sv-SE" dirty="0" err="1"/>
              <a:t>leader</a:t>
            </a:r>
            <a:r>
              <a:rPr lang="sv-SE" dirty="0"/>
              <a:t> in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approx. 20% </a:t>
            </a:r>
            <a:r>
              <a:rPr lang="sv-SE" dirty="0" err="1"/>
              <a:t>of</a:t>
            </a:r>
            <a:r>
              <a:rPr lang="sv-SE" dirty="0"/>
              <a:t> the market </a:t>
            </a:r>
            <a:r>
              <a:rPr lang="sv-SE" dirty="0" err="1"/>
              <a:t>share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7" name="Platshållare för text 8">
            <a:extLst>
              <a:ext uri="{FF2B5EF4-FFF2-40B4-BE49-F238E27FC236}">
                <a16:creationId xmlns:a16="http://schemas.microsoft.com/office/drawing/2014/main" id="{909D24CA-7762-FA44-8691-9B6CD503C4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118" y="5158999"/>
            <a:ext cx="3450546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>
                <a:effectLst/>
              </a:rPr>
              <a:t>Own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proprietary</a:t>
            </a:r>
            <a:r>
              <a:rPr lang="sv-SE" dirty="0">
                <a:effectLst/>
              </a:rPr>
              <a:t> software; </a:t>
            </a:r>
            <a:r>
              <a:rPr lang="sv-SE" dirty="0" err="1">
                <a:effectLst/>
              </a:rPr>
              <a:t>big</a:t>
            </a:r>
            <a:r>
              <a:rPr lang="sv-SE" dirty="0">
                <a:effectLst/>
              </a:rPr>
              <a:t> data. </a:t>
            </a:r>
            <a:r>
              <a:rPr lang="sv-SE" dirty="0" err="1">
                <a:effectLst/>
              </a:rPr>
              <a:t>Advanced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search</a:t>
            </a:r>
            <a:r>
              <a:rPr lang="sv-SE" dirty="0">
                <a:effectLst/>
              </a:rPr>
              <a:t>. Risk </a:t>
            </a:r>
            <a:r>
              <a:rPr lang="sv-SE" dirty="0" err="1">
                <a:effectLst/>
              </a:rPr>
              <a:t>analyzing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One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click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enforcement</a:t>
            </a:r>
            <a:r>
              <a:rPr lang="sv-SE" dirty="0">
                <a:effectLst/>
              </a:rPr>
              <a:t>. </a:t>
            </a:r>
            <a:endParaRPr lang="sv-SE" dirty="0"/>
          </a:p>
        </p:txBody>
      </p:sp>
      <p:sp>
        <p:nvSpPr>
          <p:cNvPr id="18" name="Platshållare för text 8">
            <a:extLst>
              <a:ext uri="{FF2B5EF4-FFF2-40B4-BE49-F238E27FC236}">
                <a16:creationId xmlns:a16="http://schemas.microsoft.com/office/drawing/2014/main" id="{9A9ADA65-E239-C24B-8F5D-5C91B757CD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1248" y="5158999"/>
            <a:ext cx="2822552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>
                <a:effectLst/>
              </a:rPr>
              <a:t>Apple </a:t>
            </a:r>
            <a:r>
              <a:rPr lang="sv-SE" dirty="0" err="1">
                <a:effectLst/>
              </a:rPr>
              <a:t>Testimonial</a:t>
            </a:r>
            <a:r>
              <a:rPr lang="sv-SE" dirty="0">
                <a:effectLst/>
              </a:rPr>
              <a:t>: “Best </a:t>
            </a:r>
            <a:r>
              <a:rPr lang="sv-SE" dirty="0" err="1">
                <a:effectLst/>
              </a:rPr>
              <a:t>user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in the market”</a:t>
            </a:r>
          </a:p>
        </p:txBody>
      </p:sp>
      <p:sp>
        <p:nvSpPr>
          <p:cNvPr id="20" name="Platshållare för text 8">
            <a:extLst>
              <a:ext uri="{FF2B5EF4-FFF2-40B4-BE49-F238E27FC236}">
                <a16:creationId xmlns:a16="http://schemas.microsoft.com/office/drawing/2014/main" id="{B8FFF507-B948-834F-BA1E-9376EC874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916394"/>
            <a:ext cx="10515599" cy="404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ctr">
              <a:lnSpc>
                <a:spcPts val="2000"/>
              </a:lnSpc>
              <a:buNone/>
              <a:defRPr sz="1200" b="0" i="0" spc="10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>
                <a:effectLst/>
              </a:rPr>
              <a:t>ONLINE BRAND PROTECTION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1060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333D95-7EB4-9646-95FA-A0F5F8BDD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8" y="-11495"/>
            <a:ext cx="12231090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333D95-7EB4-9646-95FA-A0F5F8BDD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8" y="-11495"/>
            <a:ext cx="12231090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679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FED3383D-8F53-0548-B9F5-1309D0342B6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DBF88E37-5F0E-404B-935F-9138B56C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08608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23" r:id="rId3"/>
    <p:sldLayoutId id="2147483724" r:id="rId4"/>
    <p:sldLayoutId id="2147483722" r:id="rId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bg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b="0" i="0" kern="1200" spc="120" baseline="0">
          <a:solidFill>
            <a:schemeClr val="bg1"/>
          </a:solidFill>
          <a:latin typeface="Söhne Leicht" panose="020B03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096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060652-0289-964B-801F-695E4C16CB1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55337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41" r:id="rId3"/>
    <p:sldLayoutId id="2147483753" r:id="rId4"/>
    <p:sldLayoutId id="2147483734" r:id="rId5"/>
    <p:sldLayoutId id="2147483738" r:id="rId6"/>
    <p:sldLayoutId id="2147483740" r:id="rId7"/>
    <p:sldLayoutId id="2147483751" r:id="rId8"/>
    <p:sldLayoutId id="2147483756" r:id="rId9"/>
    <p:sldLayoutId id="2147483739" r:id="rId10"/>
    <p:sldLayoutId id="2147483742" r:id="rId11"/>
    <p:sldLayoutId id="2147483743" r:id="rId12"/>
    <p:sldLayoutId id="2147483744" r:id="rId13"/>
    <p:sldLayoutId id="2147483746" r:id="rId14"/>
    <p:sldLayoutId id="2147483745" r:id="rId15"/>
    <p:sldLayoutId id="2147483748" r:id="rId16"/>
    <p:sldLayoutId id="2147483747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060652-0289-964B-801F-695E4C16CB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0320" y="6305177"/>
            <a:ext cx="1492238" cy="15874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9AF3552-5E99-8B40-8654-12BB141E17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8F6C46AE-2F08-9944-8753-BF47C7D57713}"/>
              </a:ext>
            </a:extLst>
          </p:cNvPr>
          <p:cNvSpPr txBox="1">
            <a:spLocks/>
          </p:cNvSpPr>
          <p:nvPr userDrawn="1"/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/>
              <a:t>For admins &amp; whistleblowers</a:t>
            </a:r>
            <a:endParaRPr lang="sv-SE" dirty="0"/>
          </a:p>
        </p:txBody>
      </p:sp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A46F5FB1-2426-6A45-87AC-C2CCF757FBE3}"/>
              </a:ext>
            </a:extLst>
          </p:cNvPr>
          <p:cNvSpPr txBox="1">
            <a:spLocks/>
          </p:cNvSpPr>
          <p:nvPr userDrawn="1"/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10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Easy to set up and implement, with native branding</a:t>
            </a:r>
          </a:p>
          <a:p>
            <a:r>
              <a:rPr lang="sv-SE"/>
              <a:t>Notification and alerts</a:t>
            </a:r>
          </a:p>
          <a:p>
            <a:r>
              <a:rPr lang="sv-SE"/>
              <a:t>Powerful communication module</a:t>
            </a:r>
          </a:p>
          <a:p>
            <a:r>
              <a:rPr lang="sv-SE"/>
              <a:t>Statistics and 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492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50" r:id="rId2"/>
    <p:sldLayoutId id="2147483731" r:id="rId3"/>
    <p:sldLayoutId id="2147483754" r:id="rId4"/>
    <p:sldLayoutId id="2147483675" r:id="rId5"/>
    <p:sldLayoutId id="2147483752" r:id="rId6"/>
    <p:sldLayoutId id="2147483667" r:id="rId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A52AF71-ED22-F542-890C-0DA9421DF4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11C355C-FB54-DB47-8564-CDF7C772B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17759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57" r:id="rId2"/>
    <p:sldLayoutId id="2147483682" r:id="rId3"/>
    <p:sldLayoutId id="2147483755" r:id="rId4"/>
    <p:sldLayoutId id="2147483726" r:id="rId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accent5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accent5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DECE45-ABEF-E542-BF2B-E1E4DAD0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Onboarding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61CC697A-29CE-2243-B42B-25F66DBB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46492"/>
            <a:ext cx="10515600" cy="329313"/>
          </a:xfrm>
        </p:spPr>
        <p:txBody>
          <a:bodyPr>
            <a:normAutofit/>
          </a:bodyPr>
          <a:lstStyle/>
          <a:p>
            <a:r>
              <a:rPr lang="sv-SE" sz="1400" spc="15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Söhne" panose="020B0503030202060203" pitchFamily="34" charset="77"/>
              </a:rPr>
              <a:t>Benvenuto</a:t>
            </a:r>
            <a:r>
              <a:rPr lang="sv-SE" sz="1400" spc="150" dirty="0">
                <a:solidFill>
                  <a:schemeClr val="tx2">
                    <a:lumMod val="20000"/>
                    <a:lumOff val="80000"/>
                  </a:schemeClr>
                </a:solidFill>
                <a:latin typeface="Söhne" panose="020B0503030202060203" pitchFamily="34" charset="77"/>
              </a:rPr>
              <a:t> </a:t>
            </a:r>
            <a:r>
              <a:rPr lang="sv-SE" sz="1400" spc="15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Söhne" panose="020B0503030202060203" pitchFamily="34" charset="77"/>
              </a:rPr>
              <a:t>su</a:t>
            </a:r>
            <a:r>
              <a:rPr lang="sv-SE" sz="1400" spc="150" dirty="0">
                <a:solidFill>
                  <a:schemeClr val="tx2">
                    <a:lumMod val="20000"/>
                    <a:lumOff val="80000"/>
                  </a:schemeClr>
                </a:solidFill>
                <a:latin typeface="Söhne" panose="020B0503030202060203" pitchFamily="34" charset="77"/>
              </a:rPr>
              <a:t> </a:t>
            </a:r>
            <a:r>
              <a:rPr lang="sv-SE" sz="1400" spc="15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Söhne" panose="020B0503030202060203" pitchFamily="34" charset="77"/>
              </a:rPr>
              <a:t>Whistlelink</a:t>
            </a:r>
            <a:endParaRPr lang="sv-SE" sz="1400" spc="150" dirty="0">
              <a:solidFill>
                <a:schemeClr val="tx2">
                  <a:lumMod val="20000"/>
                  <a:lumOff val="80000"/>
                </a:schemeClr>
              </a:solidFill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97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1863DE4-9F9C-9E4E-A074-A9738B35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Grazie</a:t>
            </a:r>
            <a:r>
              <a:rPr lang="en-GB" dirty="0"/>
              <a:t>!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2561E95-0CA1-CD48-A6EF-8351F66555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Arianna Tripodi	</a:t>
            </a:r>
          </a:p>
        </p:txBody>
      </p:sp>
    </p:spTree>
    <p:extLst>
      <p:ext uri="{BB962C8B-B14F-4D97-AF65-F5344CB8AC3E}">
        <p14:creationId xmlns:p14="http://schemas.microsoft.com/office/powerpoint/2010/main" val="14525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>
            <a:normAutofit/>
          </a:bodyPr>
          <a:lstStyle/>
          <a:p>
            <a:r>
              <a:rPr lang="it-IT" dirty="0"/>
              <a:t>SERVIZIO DI GESTIONE DELLE SEGNALAZIONI</a:t>
            </a:r>
            <a:endParaRPr lang="sv-SE" dirty="0"/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ONBOARDING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3B9F6A3-E140-5548-96B5-E8A842CB4DC6}"/>
              </a:ext>
            </a:extLst>
          </p:cNvPr>
          <p:cNvSpPr txBox="1"/>
          <p:nvPr/>
        </p:nvSpPr>
        <p:spPr>
          <a:xfrm>
            <a:off x="611895" y="2330271"/>
            <a:ext cx="10968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bg1"/>
                </a:solidFill>
              </a:rPr>
              <a:t>Procedura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dettagliata</a:t>
            </a:r>
            <a:endParaRPr lang="sv-SE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Cosa sono un utente primario e uno secondario? Perchè ne ho bisogno?</a:t>
            </a:r>
            <a:endParaRPr lang="sv-SE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Linee guida specifiche del cliente</a:t>
            </a:r>
            <a:endParaRPr lang="sv-SE" sz="2800" dirty="0">
              <a:solidFill>
                <a:schemeClr val="bg1"/>
              </a:solidFill>
            </a:endParaRPr>
          </a:p>
          <a:p>
            <a:endParaRPr lang="sv-SE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A2DC7EE9-C0CA-6B4D-BF42-4187814C6532}"/>
              </a:ext>
            </a:extLst>
          </p:cNvPr>
          <p:cNvSpPr txBox="1"/>
          <p:nvPr/>
        </p:nvSpPr>
        <p:spPr>
          <a:xfrm>
            <a:off x="1631950" y="1197699"/>
            <a:ext cx="39843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300" dirty="0">
                <a:latin typeface="Söhne" panose="020B0503030202060203" pitchFamily="34" charset="77"/>
              </a:rPr>
              <a:t>Agenda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13B3B1E-D581-2F49-A4B7-CF8C93E4C4F7}"/>
              </a:ext>
            </a:extLst>
          </p:cNvPr>
          <p:cNvSpPr txBox="1"/>
          <p:nvPr/>
        </p:nvSpPr>
        <p:spPr>
          <a:xfrm>
            <a:off x="6220151" y="1197699"/>
            <a:ext cx="55024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300" dirty="0" err="1"/>
              <a:t>Obiettivi</a:t>
            </a:r>
            <a:endParaRPr lang="sv-SE" sz="3300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FA654ED-93E2-634A-8961-A47408B0BB73}"/>
              </a:ext>
            </a:extLst>
          </p:cNvPr>
          <p:cNvSpPr/>
          <p:nvPr/>
        </p:nvSpPr>
        <p:spPr>
          <a:xfrm>
            <a:off x="1631950" y="2356180"/>
            <a:ext cx="1837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spc="110" dirty="0">
                <a:solidFill>
                  <a:schemeClr val="tx2"/>
                </a:solidFill>
                <a:latin typeface="Söhne" panose="020B0503030202060203" pitchFamily="34" charset="77"/>
              </a:rPr>
              <a:t>IMPLEMENTAZIONE</a:t>
            </a:r>
            <a:endParaRPr lang="en-GB" sz="1400" spc="110" dirty="0">
              <a:solidFill>
                <a:schemeClr val="tx2"/>
              </a:solidFill>
              <a:latin typeface="Söhne" panose="020B0503030202060203" pitchFamily="34" charset="77"/>
            </a:endParaRPr>
          </a:p>
        </p:txBody>
      </p:sp>
      <p:sp>
        <p:nvSpPr>
          <p:cNvPr id="17" name="Platshållare för text 30">
            <a:extLst>
              <a:ext uri="{FF2B5EF4-FFF2-40B4-BE49-F238E27FC236}">
                <a16:creationId xmlns:a16="http://schemas.microsoft.com/office/drawing/2014/main" id="{C9757871-F14C-424C-99E8-9296D3072FBE}"/>
              </a:ext>
            </a:extLst>
          </p:cNvPr>
          <p:cNvSpPr txBox="1">
            <a:spLocks/>
          </p:cNvSpPr>
          <p:nvPr/>
        </p:nvSpPr>
        <p:spPr>
          <a:xfrm>
            <a:off x="1631950" y="2903847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1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Testo</a:t>
            </a:r>
            <a:r>
              <a:rPr lang="sv-SE" dirty="0"/>
              <a:t> &amp; </a:t>
            </a:r>
            <a:r>
              <a:rPr lang="sv-SE" dirty="0" err="1"/>
              <a:t>Modulo</a:t>
            </a:r>
            <a:r>
              <a:rPr lang="sv-SE" dirty="0"/>
              <a:t> di </a:t>
            </a:r>
            <a:r>
              <a:rPr lang="sv-SE" dirty="0" err="1"/>
              <a:t>segnalazione</a:t>
            </a:r>
            <a:endParaRPr lang="sv-SE" dirty="0"/>
          </a:p>
          <a:p>
            <a:r>
              <a:rPr lang="sv-SE" dirty="0" err="1"/>
              <a:t>Canale</a:t>
            </a:r>
            <a:r>
              <a:rPr lang="sv-SE" dirty="0"/>
              <a:t> di </a:t>
            </a:r>
            <a:r>
              <a:rPr lang="sv-SE" dirty="0" err="1"/>
              <a:t>segnalazione</a:t>
            </a:r>
            <a:endParaRPr lang="sv-SE" dirty="0"/>
          </a:p>
          <a:p>
            <a:r>
              <a:rPr lang="sv-SE" dirty="0" err="1"/>
              <a:t>Branding</a:t>
            </a:r>
            <a:r>
              <a:rPr lang="sv-SE" dirty="0"/>
              <a:t> &amp; </a:t>
            </a:r>
            <a:r>
              <a:rPr lang="sv-SE" dirty="0" err="1"/>
              <a:t>Lingue</a:t>
            </a:r>
            <a:endParaRPr lang="sv-SE" dirty="0"/>
          </a:p>
          <a:p>
            <a:r>
              <a:rPr lang="sv-SE" dirty="0"/>
              <a:t>Policy &amp; </a:t>
            </a:r>
            <a:r>
              <a:rPr lang="sv-SE" dirty="0" err="1"/>
              <a:t>Comunicazione</a:t>
            </a:r>
            <a:endParaRPr lang="sv-SE" dirty="0"/>
          </a:p>
          <a:p>
            <a:r>
              <a:rPr lang="sv-SE" dirty="0" err="1"/>
              <a:t>Gestionale</a:t>
            </a:r>
            <a:r>
              <a:rPr lang="sv-SE" dirty="0"/>
              <a:t> </a:t>
            </a:r>
            <a:r>
              <a:rPr lang="sv-SE" dirty="0" err="1"/>
              <a:t>applicativo</a:t>
            </a:r>
            <a:endParaRPr lang="sv-SE" dirty="0"/>
          </a:p>
        </p:txBody>
      </p:sp>
      <p:sp>
        <p:nvSpPr>
          <p:cNvPr id="18" name="Platshållare för text 30">
            <a:extLst>
              <a:ext uri="{FF2B5EF4-FFF2-40B4-BE49-F238E27FC236}">
                <a16:creationId xmlns:a16="http://schemas.microsoft.com/office/drawing/2014/main" id="{8B8D08DF-6FBA-224C-B0AA-0E83B332CA91}"/>
              </a:ext>
            </a:extLst>
          </p:cNvPr>
          <p:cNvSpPr txBox="1">
            <a:spLocks/>
          </p:cNvSpPr>
          <p:nvPr/>
        </p:nvSpPr>
        <p:spPr>
          <a:xfrm>
            <a:off x="6300536" y="2903847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1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Personalizzazione in base alla legislazione locale</a:t>
            </a:r>
          </a:p>
          <a:p>
            <a:r>
              <a:rPr lang="sv-SE" dirty="0" err="1"/>
              <a:t>Essere</a:t>
            </a:r>
            <a:r>
              <a:rPr lang="sv-SE" dirty="0"/>
              <a:t> a </a:t>
            </a:r>
            <a:r>
              <a:rPr lang="sv-SE" dirty="0" err="1"/>
              <a:t>norma</a:t>
            </a:r>
            <a:endParaRPr lang="sv-SE" dirty="0"/>
          </a:p>
          <a:p>
            <a:r>
              <a:rPr lang="sv-SE" dirty="0" err="1"/>
              <a:t>Preparazione</a:t>
            </a:r>
            <a:r>
              <a:rPr lang="sv-SE" dirty="0"/>
              <a:t> </a:t>
            </a:r>
            <a:r>
              <a:rPr lang="sv-SE" dirty="0" err="1"/>
              <a:t>delle</a:t>
            </a:r>
            <a:r>
              <a:rPr lang="sv-SE" dirty="0"/>
              <a:t> </a:t>
            </a:r>
            <a:r>
              <a:rPr lang="sv-SE" dirty="0" err="1"/>
              <a:t>procedure</a:t>
            </a:r>
            <a:r>
              <a:rPr lang="sv-SE" dirty="0"/>
              <a:t> interne</a:t>
            </a:r>
          </a:p>
        </p:txBody>
      </p:sp>
    </p:spTree>
    <p:extLst>
      <p:ext uri="{BB962C8B-B14F-4D97-AF65-F5344CB8AC3E}">
        <p14:creationId xmlns:p14="http://schemas.microsoft.com/office/powerpoint/2010/main" val="8189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9558"/>
            <a:ext cx="12192000" cy="1060190"/>
          </a:xfrm>
        </p:spPr>
        <p:txBody>
          <a:bodyPr/>
          <a:lstStyle/>
          <a:p>
            <a:r>
              <a:rPr lang="sv-SE" dirty="0" err="1"/>
              <a:t>Testo</a:t>
            </a:r>
            <a:r>
              <a:rPr lang="sv-SE" dirty="0"/>
              <a:t> &amp; </a:t>
            </a:r>
            <a:r>
              <a:rPr lang="sv-SE" dirty="0" err="1"/>
              <a:t>Modulo</a:t>
            </a:r>
            <a:r>
              <a:rPr lang="sv-SE" dirty="0"/>
              <a:t> di </a:t>
            </a:r>
            <a:r>
              <a:rPr lang="sv-SE" dirty="0" err="1"/>
              <a:t>segnalazione</a:t>
            </a:r>
            <a:endParaRPr lang="sv-SE" dirty="0"/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/>
          <a:lstStyle/>
          <a:p>
            <a:r>
              <a:rPr lang="sv-SE" dirty="0"/>
              <a:t>ONBOARDING</a:t>
            </a:r>
          </a:p>
        </p:txBody>
      </p:sp>
      <p:sp>
        <p:nvSpPr>
          <p:cNvPr id="8" name="Platshållare för text 30">
            <a:extLst>
              <a:ext uri="{FF2B5EF4-FFF2-40B4-BE49-F238E27FC236}">
                <a16:creationId xmlns:a16="http://schemas.microsoft.com/office/drawing/2014/main" id="{C35F93E2-64DB-0347-9FCA-5C2ED75E2461}"/>
              </a:ext>
            </a:extLst>
          </p:cNvPr>
          <p:cNvSpPr txBox="1">
            <a:spLocks/>
          </p:cNvSpPr>
          <p:nvPr/>
        </p:nvSpPr>
        <p:spPr>
          <a:xfrm>
            <a:off x="1631950" y="3830609"/>
            <a:ext cx="7856610" cy="2737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300" dirty="0">
                <a:latin typeface="Söhne" panose="020B0503030202060203" pitchFamily="34" charset="77"/>
              </a:rPr>
              <a:t>Chi è </a:t>
            </a:r>
            <a:r>
              <a:rPr lang="sv-SE" sz="2300" dirty="0" err="1">
                <a:latin typeface="Söhne" panose="020B0503030202060203" pitchFamily="34" charset="77"/>
              </a:rPr>
              <a:t>responsabile</a:t>
            </a:r>
            <a:endParaRPr lang="sv-SE" sz="2300" dirty="0">
              <a:latin typeface="Söhne" panose="020B0503030202060203" pitchFamily="34" charset="77"/>
            </a:endParaRPr>
          </a:p>
          <a:p>
            <a:r>
              <a:rPr lang="it-IT" sz="2300" dirty="0">
                <a:latin typeface="Söhne" panose="020B0503030202060203" pitchFamily="34" charset="77"/>
              </a:rPr>
              <a:t>Come funziona il processo di segnalazione</a:t>
            </a:r>
          </a:p>
          <a:p>
            <a:r>
              <a:rPr lang="it-IT" sz="2300" dirty="0">
                <a:latin typeface="Söhne" panose="020B0503030202060203" pitchFamily="34" charset="77"/>
              </a:rPr>
              <a:t>Cosa può essere segnalato e viceversa</a:t>
            </a:r>
          </a:p>
          <a:p>
            <a:r>
              <a:rPr lang="it-IT" sz="2300" dirty="0">
                <a:latin typeface="Söhne" panose="020B0503030202060203" pitchFamily="34" charset="77"/>
              </a:rPr>
              <a:t>Adatta le domande per allinearti alla tua organizzazione</a:t>
            </a:r>
            <a:endParaRPr lang="sv-SE" sz="2300" dirty="0">
              <a:latin typeface="Söhne" panose="020B0503030202060203" pitchFamily="34" charset="77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E86AA66-3D97-9F43-99AA-8C444941884A}"/>
              </a:ext>
            </a:extLst>
          </p:cNvPr>
          <p:cNvSpPr txBox="1"/>
          <p:nvPr/>
        </p:nvSpPr>
        <p:spPr>
          <a:xfrm>
            <a:off x="1631950" y="3179058"/>
            <a:ext cx="5447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sv-SE" sz="2800" dirty="0" err="1">
                <a:solidFill>
                  <a:schemeClr val="accent5"/>
                </a:solidFill>
              </a:rPr>
              <a:t>Ricordati</a:t>
            </a:r>
            <a:r>
              <a:rPr lang="sv-SE" sz="2800" dirty="0">
                <a:solidFill>
                  <a:schemeClr val="accent5"/>
                </a:solidFill>
              </a:rPr>
              <a:t> di </a:t>
            </a:r>
            <a:r>
              <a:rPr lang="sv-SE" sz="2800" dirty="0" err="1">
                <a:solidFill>
                  <a:schemeClr val="accent5"/>
                </a:solidFill>
              </a:rPr>
              <a:t>includere</a:t>
            </a:r>
            <a:endParaRPr lang="sv-SE" sz="2800" dirty="0">
              <a:solidFill>
                <a:schemeClr val="accent5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3BD2844-3782-C549-8864-C4A4C4DFC63F}"/>
              </a:ext>
            </a:extLst>
          </p:cNvPr>
          <p:cNvSpPr txBox="1"/>
          <p:nvPr/>
        </p:nvSpPr>
        <p:spPr>
          <a:xfrm>
            <a:off x="1647993" y="2317341"/>
            <a:ext cx="7518041" cy="467239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18000" rIns="72000" bIns="18000" rtlCol="0">
            <a:spAutoFit/>
          </a:bodyPr>
          <a:lstStyle/>
          <a:p>
            <a:r>
              <a:rPr lang="it-IT" sz="2800" dirty="0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Cosa vuoi comunicare? Perchè lo siamo attivando?</a:t>
            </a:r>
            <a:endParaRPr lang="sv-SE" sz="2800" dirty="0">
              <a:solidFill>
                <a:schemeClr val="accent1"/>
              </a:solidFill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58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 err="1"/>
              <a:t>Canali</a:t>
            </a:r>
            <a:r>
              <a:rPr lang="sv-SE" dirty="0"/>
              <a:t> di </a:t>
            </a:r>
            <a:r>
              <a:rPr lang="sv-SE" dirty="0" err="1"/>
              <a:t>segnalazione</a:t>
            </a:r>
            <a:endParaRPr lang="sv-SE" dirty="0"/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>
            <a:normAutofit/>
          </a:bodyPr>
          <a:lstStyle/>
          <a:p>
            <a:r>
              <a:rPr lang="sv-SE" dirty="0"/>
              <a:t>ONBOARDING</a:t>
            </a:r>
          </a:p>
        </p:txBody>
      </p:sp>
      <p:sp>
        <p:nvSpPr>
          <p:cNvPr id="14" name="Platshållare för text 30">
            <a:extLst>
              <a:ext uri="{FF2B5EF4-FFF2-40B4-BE49-F238E27FC236}">
                <a16:creationId xmlns:a16="http://schemas.microsoft.com/office/drawing/2014/main" id="{EB63EDF0-6AD4-3F40-8F28-8511D8DB1F44}"/>
              </a:ext>
            </a:extLst>
          </p:cNvPr>
          <p:cNvSpPr txBox="1">
            <a:spLocks/>
          </p:cNvSpPr>
          <p:nvPr/>
        </p:nvSpPr>
        <p:spPr>
          <a:xfrm>
            <a:off x="1631950" y="3821275"/>
            <a:ext cx="7856610" cy="2737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300" dirty="0" err="1">
                <a:latin typeface="Söhne" panose="020B0503030202060203" pitchFamily="34" charset="77"/>
              </a:rPr>
              <a:t>Sito</a:t>
            </a:r>
            <a:r>
              <a:rPr lang="sv-SE" sz="2300" dirty="0">
                <a:latin typeface="Söhne" panose="020B0503030202060203" pitchFamily="34" charset="77"/>
              </a:rPr>
              <a:t> </a:t>
            </a:r>
            <a:r>
              <a:rPr lang="sv-SE" sz="2300" dirty="0" err="1">
                <a:latin typeface="Söhne" panose="020B0503030202060203" pitchFamily="34" charset="77"/>
              </a:rPr>
              <a:t>whistleblowing</a:t>
            </a:r>
            <a:endParaRPr lang="sv-SE" sz="2300" dirty="0">
              <a:latin typeface="Söhne" panose="020B0503030202060203" pitchFamily="34" charset="77"/>
            </a:endParaRPr>
          </a:p>
          <a:p>
            <a:r>
              <a:rPr lang="sv-SE" sz="2300" dirty="0" err="1">
                <a:latin typeface="Söhne" panose="020B0503030202060203" pitchFamily="34" charset="77"/>
              </a:rPr>
              <a:t>Telefono</a:t>
            </a:r>
            <a:endParaRPr lang="sv-SE" sz="2300" dirty="0">
              <a:latin typeface="Söhne" panose="020B0503030202060203" pitchFamily="34" charset="77"/>
            </a:endParaRPr>
          </a:p>
          <a:p>
            <a:r>
              <a:rPr lang="sv-SE" sz="2300" dirty="0">
                <a:latin typeface="Söhne" panose="020B0503030202060203" pitchFamily="34" charset="77"/>
              </a:rPr>
              <a:t>Via posta</a:t>
            </a:r>
          </a:p>
          <a:p>
            <a:r>
              <a:rPr lang="sv-SE" sz="2300" dirty="0">
                <a:latin typeface="Söhne" panose="020B0503030202060203" pitchFamily="34" charset="77"/>
              </a:rPr>
              <a:t>In </a:t>
            </a:r>
            <a:r>
              <a:rPr lang="sv-SE" sz="2300" dirty="0" err="1">
                <a:latin typeface="Söhne" panose="020B0503030202060203" pitchFamily="34" charset="77"/>
              </a:rPr>
              <a:t>presenza</a:t>
            </a:r>
            <a:endParaRPr lang="sv-SE" sz="2300" dirty="0">
              <a:latin typeface="Söhne" panose="020B0503030202060203" pitchFamily="34" charset="77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ACD82A2-A760-1E45-85E0-0E3D0C4AC175}"/>
              </a:ext>
            </a:extLst>
          </p:cNvPr>
          <p:cNvSpPr txBox="1"/>
          <p:nvPr/>
        </p:nvSpPr>
        <p:spPr>
          <a:xfrm>
            <a:off x="1618095" y="3173531"/>
            <a:ext cx="99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5"/>
                </a:solidFill>
              </a:rPr>
              <a:t>Orali &amp; scritti devono essere messi a disposizione</a:t>
            </a:r>
            <a:endParaRPr lang="sv-SE" sz="2800" dirty="0">
              <a:solidFill>
                <a:schemeClr val="accent5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F6D0EC5-5910-A246-9927-8086F8FD7015}"/>
              </a:ext>
            </a:extLst>
          </p:cNvPr>
          <p:cNvSpPr txBox="1"/>
          <p:nvPr/>
        </p:nvSpPr>
        <p:spPr>
          <a:xfrm>
            <a:off x="1647992" y="2288467"/>
            <a:ext cx="5116366" cy="467239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18000" rIns="72000" bIns="18000" rtlCol="0">
            <a:spAutoFit/>
          </a:bodyPr>
          <a:lstStyle/>
          <a:p>
            <a:r>
              <a:rPr lang="sv-SE" sz="2800" dirty="0" err="1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Add</a:t>
            </a:r>
            <a:r>
              <a:rPr lang="sv-SE" sz="2800" dirty="0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 </a:t>
            </a:r>
            <a:r>
              <a:rPr lang="sv-SE" sz="2800" dirty="0" err="1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preferred</a:t>
            </a:r>
            <a:r>
              <a:rPr lang="sv-SE" sz="2800" dirty="0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 </a:t>
            </a:r>
            <a:r>
              <a:rPr lang="sv-SE" sz="2800" dirty="0" err="1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reporting</a:t>
            </a:r>
            <a:r>
              <a:rPr lang="sv-SE" sz="2800" dirty="0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 </a:t>
            </a:r>
            <a:r>
              <a:rPr lang="sv-SE" sz="2800" dirty="0" err="1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channels</a:t>
            </a:r>
            <a:endParaRPr lang="sv-SE" sz="2800" dirty="0">
              <a:solidFill>
                <a:schemeClr val="accent1"/>
              </a:solidFill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877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 err="1"/>
              <a:t>Branding</a:t>
            </a:r>
            <a:endParaRPr lang="sv-SE" dirty="0"/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>
            <a:normAutofit/>
          </a:bodyPr>
          <a:lstStyle/>
          <a:p>
            <a:r>
              <a:rPr lang="sv-SE" dirty="0"/>
              <a:t>ONBOARDING</a:t>
            </a:r>
          </a:p>
        </p:txBody>
      </p:sp>
      <p:sp>
        <p:nvSpPr>
          <p:cNvPr id="14" name="Platshållare för text 30">
            <a:extLst>
              <a:ext uri="{FF2B5EF4-FFF2-40B4-BE49-F238E27FC236}">
                <a16:creationId xmlns:a16="http://schemas.microsoft.com/office/drawing/2014/main" id="{EB63EDF0-6AD4-3F40-8F28-8511D8DB1F44}"/>
              </a:ext>
            </a:extLst>
          </p:cNvPr>
          <p:cNvSpPr txBox="1">
            <a:spLocks/>
          </p:cNvSpPr>
          <p:nvPr/>
        </p:nvSpPr>
        <p:spPr>
          <a:xfrm>
            <a:off x="937837" y="3107079"/>
            <a:ext cx="7856610" cy="1707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300" dirty="0">
                <a:latin typeface="Söhne" panose="020B0503030202060203" pitchFamily="34" charset="77"/>
              </a:rPr>
              <a:t>Logo</a:t>
            </a:r>
          </a:p>
          <a:p>
            <a:r>
              <a:rPr lang="sv-SE" sz="2300" dirty="0">
                <a:latin typeface="Söhne" panose="020B0503030202060203" pitchFamily="34" charset="77"/>
              </a:rPr>
              <a:t>Banner</a:t>
            </a:r>
          </a:p>
          <a:p>
            <a:r>
              <a:rPr lang="sv-SE" sz="2300" dirty="0" err="1">
                <a:latin typeface="Söhne" panose="020B0503030202060203" pitchFamily="34" charset="77"/>
              </a:rPr>
              <a:t>Colori</a:t>
            </a:r>
            <a:endParaRPr lang="sv-SE" sz="2300" dirty="0">
              <a:latin typeface="Söhne" panose="020B0503030202060203" pitchFamily="34" charset="77"/>
            </a:endParaRPr>
          </a:p>
          <a:p>
            <a:endParaRPr lang="sv-SE" sz="2300" dirty="0" err="1">
              <a:latin typeface="Söhne" panose="020B0503030202060203" pitchFamily="34" charset="77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07763E4-543C-5347-8AC7-6989E7007222}"/>
              </a:ext>
            </a:extLst>
          </p:cNvPr>
          <p:cNvSpPr txBox="1"/>
          <p:nvPr/>
        </p:nvSpPr>
        <p:spPr>
          <a:xfrm>
            <a:off x="937837" y="2248077"/>
            <a:ext cx="10316326" cy="467239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18000" rIns="72000" bIns="18000" rtlCol="0">
            <a:spAutoFit/>
          </a:bodyPr>
          <a:lstStyle/>
          <a:p>
            <a:r>
              <a:rPr lang="it-IT" sz="2800" dirty="0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Personalizza il tuo sito whistleblowing in base al tuo branding ufficiale</a:t>
            </a:r>
            <a:endParaRPr lang="sv-SE" sz="2800" dirty="0">
              <a:solidFill>
                <a:schemeClr val="accent5"/>
              </a:solidFill>
              <a:highlight>
                <a:srgbClr val="AEFFE2"/>
              </a:highlight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09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 err="1"/>
              <a:t>Comunicazione</a:t>
            </a:r>
            <a:endParaRPr lang="sv-SE" dirty="0"/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>
            <a:normAutofit/>
          </a:bodyPr>
          <a:lstStyle/>
          <a:p>
            <a:r>
              <a:rPr lang="sv-SE" dirty="0"/>
              <a:t>ONBOARDING</a:t>
            </a:r>
          </a:p>
        </p:txBody>
      </p:sp>
      <p:sp>
        <p:nvSpPr>
          <p:cNvPr id="14" name="Platshållare för text 30">
            <a:extLst>
              <a:ext uri="{FF2B5EF4-FFF2-40B4-BE49-F238E27FC236}">
                <a16:creationId xmlns:a16="http://schemas.microsoft.com/office/drawing/2014/main" id="{EB63EDF0-6AD4-3F40-8F28-8511D8DB1F44}"/>
              </a:ext>
            </a:extLst>
          </p:cNvPr>
          <p:cNvSpPr txBox="1">
            <a:spLocks/>
          </p:cNvSpPr>
          <p:nvPr/>
        </p:nvSpPr>
        <p:spPr>
          <a:xfrm>
            <a:off x="1631950" y="3272333"/>
            <a:ext cx="9499876" cy="2954592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300" dirty="0">
                <a:latin typeface="Söhne" panose="020B0503030202060203" pitchFamily="34" charset="77"/>
              </a:rPr>
              <a:t>Cosa comunicare - assicurati che tutti gli stakeholders siano informati </a:t>
            </a:r>
          </a:p>
          <a:p>
            <a:r>
              <a:rPr lang="sv-SE" sz="2300" dirty="0">
                <a:latin typeface="Söhne" panose="020B0503030202060203" pitchFamily="34" charset="77"/>
              </a:rPr>
              <a:t>Dove </a:t>
            </a:r>
            <a:r>
              <a:rPr lang="sv-SE" sz="2300" dirty="0" err="1">
                <a:latin typeface="Söhne" panose="020B0503030202060203" pitchFamily="34" charset="77"/>
              </a:rPr>
              <a:t>comunicare</a:t>
            </a:r>
            <a:r>
              <a:rPr lang="sv-SE" sz="2300" dirty="0">
                <a:latin typeface="Söhne" panose="020B0503030202060203" pitchFamily="34" charset="77"/>
              </a:rPr>
              <a:t> </a:t>
            </a:r>
          </a:p>
          <a:p>
            <a:pPr marL="1035000" lvl="2">
              <a:spcBef>
                <a:spcPts val="1000"/>
              </a:spcBef>
            </a:pPr>
            <a:r>
              <a:rPr lang="it-IT" sz="1900" dirty="0">
                <a:latin typeface="Söhne" panose="020B0503030202060203" pitchFamily="34" charset="77"/>
              </a:rPr>
              <a:t>Pubblica le informazioni sul sito ufficiale, nell'intranet, in ufficio</a:t>
            </a:r>
            <a:endParaRPr lang="sv-SE" sz="1900" dirty="0">
              <a:latin typeface="Söhne" panose="020B0503030202060203" pitchFamily="34" charset="77"/>
            </a:endParaRPr>
          </a:p>
          <a:p>
            <a:pPr marL="1035000" lvl="2">
              <a:spcBef>
                <a:spcPts val="1000"/>
              </a:spcBef>
            </a:pPr>
            <a:r>
              <a:rPr lang="sv-SE" sz="1900" dirty="0">
                <a:latin typeface="Söhne" panose="020B0503030202060203" pitchFamily="34" charset="77"/>
              </a:rPr>
              <a:t>E-mail informativa </a:t>
            </a:r>
          </a:p>
          <a:p>
            <a:pPr marL="1035000" lvl="2">
              <a:spcBef>
                <a:spcPts val="1000"/>
              </a:spcBef>
            </a:pPr>
            <a:r>
              <a:rPr lang="sv-SE" sz="1900" dirty="0">
                <a:latin typeface="Söhne" panose="020B0503030202060203" pitchFamily="34" charset="77"/>
              </a:rPr>
              <a:t>Townhall</a:t>
            </a:r>
            <a:br>
              <a:rPr lang="sv-SE" sz="1900" dirty="0">
                <a:latin typeface="Söhne" panose="020B0503030202060203" pitchFamily="34" charset="77"/>
              </a:rPr>
            </a:br>
            <a:endParaRPr lang="sv-SE" sz="1900" dirty="0">
              <a:latin typeface="Söhne" panose="020B0503030202060203" pitchFamily="34" charset="77"/>
            </a:endParaRPr>
          </a:p>
          <a:p>
            <a:endParaRPr lang="sv-SE" sz="2300" dirty="0">
              <a:latin typeface="Söhne" panose="020B0503030202060203" pitchFamily="34" charset="77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AADC8D1-100C-B044-9FC7-525C6C207C70}"/>
              </a:ext>
            </a:extLst>
          </p:cNvPr>
          <p:cNvSpPr txBox="1"/>
          <p:nvPr/>
        </p:nvSpPr>
        <p:spPr>
          <a:xfrm>
            <a:off x="1647992" y="2321970"/>
            <a:ext cx="9003966" cy="467239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18000" rIns="72000" bIns="18000" rtlCol="0">
            <a:spAutoFit/>
          </a:bodyPr>
          <a:lstStyle/>
          <a:p>
            <a:r>
              <a:rPr lang="it-IT" sz="2800" dirty="0">
                <a:solidFill>
                  <a:schemeClr val="accent5"/>
                </a:solidFill>
                <a:highlight>
                  <a:srgbClr val="AEFFE2"/>
                </a:highlight>
                <a:latin typeface="Söhne" panose="020B0503030202060203" pitchFamily="34" charset="77"/>
              </a:rPr>
              <a:t>Pianifica e prepara la comunicazione interna accuratamente</a:t>
            </a:r>
            <a:endParaRPr lang="sv-SE" sz="2800" dirty="0">
              <a:solidFill>
                <a:schemeClr val="accent5"/>
              </a:solidFill>
              <a:highlight>
                <a:srgbClr val="AEFFE2"/>
              </a:highlight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001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/>
              <a:t>Policy e </a:t>
            </a:r>
            <a:r>
              <a:rPr lang="sv-SE" dirty="0" err="1"/>
              <a:t>procedure</a:t>
            </a:r>
            <a:r>
              <a:rPr lang="sv-SE" dirty="0"/>
              <a:t> </a:t>
            </a:r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>
            <a:normAutofit/>
          </a:bodyPr>
          <a:lstStyle/>
          <a:p>
            <a:r>
              <a:rPr lang="sv-SE" dirty="0"/>
              <a:t>ONBOARDING</a:t>
            </a:r>
          </a:p>
        </p:txBody>
      </p:sp>
      <p:sp>
        <p:nvSpPr>
          <p:cNvPr id="14" name="Platshållare för text 30">
            <a:extLst>
              <a:ext uri="{FF2B5EF4-FFF2-40B4-BE49-F238E27FC236}">
                <a16:creationId xmlns:a16="http://schemas.microsoft.com/office/drawing/2014/main" id="{EB63EDF0-6AD4-3F40-8F28-8511D8DB1F44}"/>
              </a:ext>
            </a:extLst>
          </p:cNvPr>
          <p:cNvSpPr txBox="1">
            <a:spLocks/>
          </p:cNvSpPr>
          <p:nvPr/>
        </p:nvSpPr>
        <p:spPr>
          <a:xfrm>
            <a:off x="1631950" y="2673350"/>
            <a:ext cx="7856610" cy="16337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300" dirty="0" err="1">
                <a:latin typeface="Söhne" panose="020B0503030202060203" pitchFamily="34" charset="77"/>
              </a:rPr>
              <a:t>Whistleblowing</a:t>
            </a:r>
            <a:r>
              <a:rPr lang="sv-SE" sz="2300" dirty="0">
                <a:latin typeface="Söhne" panose="020B0503030202060203" pitchFamily="34" charset="77"/>
              </a:rPr>
              <a:t> policy</a:t>
            </a:r>
            <a:br>
              <a:rPr lang="sv-SE" sz="2300" dirty="0">
                <a:latin typeface="Söhne" panose="020B0503030202060203" pitchFamily="34" charset="77"/>
              </a:rPr>
            </a:br>
            <a:endParaRPr lang="sv-SE" sz="2300" dirty="0">
              <a:latin typeface="Söhne" panose="020B0503030202060203" pitchFamily="34" charset="77"/>
            </a:endParaRPr>
          </a:p>
          <a:p>
            <a:r>
              <a:rPr lang="sv-SE" sz="2300" dirty="0" err="1">
                <a:latin typeface="Söhne" panose="020B0503030202060203" pitchFamily="34" charset="77"/>
              </a:rPr>
              <a:t>Privacy</a:t>
            </a:r>
            <a:r>
              <a:rPr lang="sv-SE" sz="2300" dirty="0">
                <a:latin typeface="Söhne" panose="020B0503030202060203" pitchFamily="34" charset="77"/>
              </a:rPr>
              <a:t> policy per </a:t>
            </a:r>
            <a:r>
              <a:rPr lang="sv-SE" sz="2300" dirty="0" err="1">
                <a:latin typeface="Söhne" panose="020B0503030202060203" pitchFamily="34" charset="77"/>
              </a:rPr>
              <a:t>dipendenti</a:t>
            </a:r>
            <a:endParaRPr lang="sv-SE" sz="2300" dirty="0">
              <a:latin typeface="Söhne" panose="020B0503030202060203" pitchFamily="34" charset="77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6635754-DD04-7A44-A9F0-DAB3F8D81FE1}"/>
              </a:ext>
            </a:extLst>
          </p:cNvPr>
          <p:cNvSpPr txBox="1"/>
          <p:nvPr/>
        </p:nvSpPr>
        <p:spPr>
          <a:xfrm>
            <a:off x="1647991" y="4466930"/>
            <a:ext cx="7088385" cy="467239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18000" rIns="72000" bIns="18000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Söhne" panose="020B0503030202060203" pitchFamily="34" charset="77"/>
              </a:rPr>
              <a:t>Whistleblowing policy </a:t>
            </a:r>
            <a:r>
              <a:rPr lang="en-US" sz="2800" dirty="0" err="1">
                <a:solidFill>
                  <a:schemeClr val="accent5"/>
                </a:solidFill>
                <a:latin typeface="Söhne" panose="020B0503030202060203" pitchFamily="34" charset="77"/>
              </a:rPr>
              <a:t>allineata</a:t>
            </a:r>
            <a:r>
              <a:rPr lang="en-US" sz="2800" dirty="0">
                <a:solidFill>
                  <a:schemeClr val="accent5"/>
                </a:solidFill>
                <a:latin typeface="Söhne" panose="020B0503030202060203" pitchFamily="34" charset="77"/>
              </a:rPr>
              <a:t> alle </a:t>
            </a:r>
            <a:r>
              <a:rPr lang="en-US" sz="2800" dirty="0" err="1">
                <a:solidFill>
                  <a:schemeClr val="accent5"/>
                </a:solidFill>
                <a:latin typeface="Söhne" panose="020B0503030202060203" pitchFamily="34" charset="77"/>
              </a:rPr>
              <a:t>altre</a:t>
            </a:r>
            <a:r>
              <a:rPr lang="en-US" sz="2800" dirty="0">
                <a:solidFill>
                  <a:schemeClr val="accent5"/>
                </a:solidFill>
                <a:latin typeface="Söhne" panose="020B0503030202060203" pitchFamily="34" charset="77"/>
              </a:rPr>
              <a:t> policy!</a:t>
            </a:r>
            <a:endParaRPr lang="sv-SE" sz="2800" dirty="0">
              <a:solidFill>
                <a:schemeClr val="accent1"/>
              </a:solidFill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5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 err="1"/>
              <a:t>Applicatio</a:t>
            </a:r>
            <a:r>
              <a:rPr lang="sv-SE" dirty="0"/>
              <a:t> </a:t>
            </a:r>
            <a:r>
              <a:rPr lang="sv-SE" dirty="0" err="1"/>
              <a:t>gestionale</a:t>
            </a:r>
            <a:endParaRPr lang="sv-SE" dirty="0"/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>
            <a:normAutofit/>
          </a:bodyPr>
          <a:lstStyle/>
          <a:p>
            <a:r>
              <a:rPr lang="sv-SE" dirty="0"/>
              <a:t>ONBOARDING</a:t>
            </a:r>
          </a:p>
        </p:txBody>
      </p:sp>
      <p:sp>
        <p:nvSpPr>
          <p:cNvPr id="14" name="Platshållare för text 30">
            <a:extLst>
              <a:ext uri="{FF2B5EF4-FFF2-40B4-BE49-F238E27FC236}">
                <a16:creationId xmlns:a16="http://schemas.microsoft.com/office/drawing/2014/main" id="{EB63EDF0-6AD4-3F40-8F28-8511D8DB1F44}"/>
              </a:ext>
            </a:extLst>
          </p:cNvPr>
          <p:cNvSpPr txBox="1">
            <a:spLocks/>
          </p:cNvSpPr>
          <p:nvPr/>
        </p:nvSpPr>
        <p:spPr>
          <a:xfrm>
            <a:off x="1631949" y="2838699"/>
            <a:ext cx="9954460" cy="2954592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>
              <a:spcBef>
                <a:spcPts val="500"/>
              </a:spcBef>
            </a:pPr>
            <a:r>
              <a:rPr lang="sv-SE" sz="2300" dirty="0" err="1">
                <a:latin typeface="Söhne" panose="020B0503030202060203" pitchFamily="34" charset="77"/>
              </a:rPr>
              <a:t>Nuove</a:t>
            </a:r>
            <a:r>
              <a:rPr lang="sv-SE" sz="2300" dirty="0">
                <a:latin typeface="Söhne" panose="020B0503030202060203" pitchFamily="34" charset="77"/>
              </a:rPr>
              <a:t> </a:t>
            </a:r>
            <a:r>
              <a:rPr lang="sv-SE" sz="2300" dirty="0" err="1">
                <a:latin typeface="Söhne" panose="020B0503030202060203" pitchFamily="34" charset="77"/>
              </a:rPr>
              <a:t>segnalazioni</a:t>
            </a:r>
            <a:endParaRPr lang="sv-SE" sz="2300" dirty="0">
              <a:latin typeface="Söhne" panose="020B0503030202060203" pitchFamily="34" charset="77"/>
            </a:endParaRPr>
          </a:p>
          <a:p>
            <a:pPr marL="360000">
              <a:spcBef>
                <a:spcPts val="500"/>
              </a:spcBef>
            </a:pPr>
            <a:r>
              <a:rPr lang="sv-SE" sz="2300" dirty="0" err="1">
                <a:latin typeface="Söhne" panose="020B0503030202060203" pitchFamily="34" charset="77"/>
              </a:rPr>
              <a:t>Comunicazioni</a:t>
            </a:r>
            <a:r>
              <a:rPr lang="sv-SE" sz="2300" dirty="0">
                <a:latin typeface="Söhne" panose="020B0503030202060203" pitchFamily="34" charset="77"/>
              </a:rPr>
              <a:t> e </a:t>
            </a:r>
            <a:r>
              <a:rPr lang="sv-SE" sz="2300" dirty="0" err="1">
                <a:latin typeface="Söhne" panose="020B0503030202060203" pitchFamily="34" charset="77"/>
              </a:rPr>
              <a:t>follow-up</a:t>
            </a:r>
            <a:endParaRPr lang="sv-SE" sz="2300" dirty="0">
              <a:latin typeface="Söhne" panose="020B0503030202060203" pitchFamily="34" charset="77"/>
            </a:endParaRPr>
          </a:p>
          <a:p>
            <a:pPr marL="360000">
              <a:spcBef>
                <a:spcPts val="500"/>
              </a:spcBef>
            </a:pPr>
            <a:r>
              <a:rPr lang="sv-SE" sz="2300" dirty="0" err="1">
                <a:latin typeface="Söhne" panose="020B0503030202060203" pitchFamily="34" charset="77"/>
              </a:rPr>
              <a:t>Notifiche</a:t>
            </a:r>
            <a:endParaRPr lang="sv-SE" sz="2300" dirty="0">
              <a:latin typeface="Söhne" panose="020B0503030202060203" pitchFamily="34" charset="77"/>
            </a:endParaRPr>
          </a:p>
          <a:p>
            <a:pPr marL="360000">
              <a:spcBef>
                <a:spcPts val="500"/>
              </a:spcBef>
            </a:pPr>
            <a:r>
              <a:rPr lang="sv-SE" sz="2300" dirty="0" err="1">
                <a:latin typeface="Söhne" panose="020B0503030202060203" pitchFamily="34" charset="77"/>
              </a:rPr>
              <a:t>Ruoli</a:t>
            </a:r>
            <a:r>
              <a:rPr lang="sv-SE" sz="2300" dirty="0">
                <a:latin typeface="Söhne" panose="020B0503030202060203" pitchFamily="34" charset="77"/>
              </a:rPr>
              <a:t> </a:t>
            </a:r>
            <a:r>
              <a:rPr lang="sv-SE" sz="2300" dirty="0" err="1">
                <a:latin typeface="Söhne" panose="020B0503030202060203" pitchFamily="34" charset="77"/>
              </a:rPr>
              <a:t>utenti</a:t>
            </a:r>
            <a:r>
              <a:rPr lang="sv-SE" sz="2300" dirty="0">
                <a:latin typeface="Söhne" panose="020B0503030202060203" pitchFamily="34" charset="77"/>
              </a:rPr>
              <a:t> </a:t>
            </a:r>
          </a:p>
          <a:p>
            <a:pPr marL="360000">
              <a:spcBef>
                <a:spcPts val="500"/>
              </a:spcBef>
            </a:pPr>
            <a:r>
              <a:rPr lang="sv-SE" sz="2300" dirty="0">
                <a:latin typeface="Söhne" panose="020B0503030202060203" pitchFamily="34" charset="77"/>
              </a:rPr>
              <a:t>Come </a:t>
            </a:r>
            <a:r>
              <a:rPr lang="sv-SE" sz="2300" dirty="0" err="1">
                <a:latin typeface="Söhne" panose="020B0503030202060203" pitchFamily="34" charset="77"/>
              </a:rPr>
              <a:t>ridurre</a:t>
            </a:r>
            <a:r>
              <a:rPr lang="sv-SE" sz="2300" dirty="0">
                <a:latin typeface="Söhne" panose="020B0503030202060203" pitchFamily="34" charset="77"/>
              </a:rPr>
              <a:t> il </a:t>
            </a:r>
            <a:r>
              <a:rPr lang="sv-SE" sz="2300" dirty="0" err="1">
                <a:latin typeface="Söhne" panose="020B0503030202060203" pitchFamily="34" charset="77"/>
              </a:rPr>
              <a:t>rischio</a:t>
            </a:r>
            <a:r>
              <a:rPr lang="sv-SE" sz="2300" dirty="0">
                <a:latin typeface="Söhne" panose="020B0503030202060203" pitchFamily="34" charset="77"/>
              </a:rPr>
              <a:t> </a:t>
            </a:r>
          </a:p>
          <a:p>
            <a:pPr marL="1035000" lvl="2">
              <a:spcBef>
                <a:spcPts val="300"/>
              </a:spcBef>
            </a:pPr>
            <a:r>
              <a:rPr lang="it-IT" sz="1900" dirty="0"/>
              <a:t>Assicurati di rispondere accuratamente; creando risposte standard</a:t>
            </a:r>
            <a:endParaRPr lang="sv-SE" sz="1900" dirty="0"/>
          </a:p>
          <a:p>
            <a:pPr marL="1035000" lvl="2">
              <a:spcBef>
                <a:spcPts val="300"/>
              </a:spcBef>
            </a:pPr>
            <a:r>
              <a:rPr lang="it-IT" sz="1900" dirty="0"/>
              <a:t>Stabilisci un utente primario e uno secondario</a:t>
            </a:r>
          </a:p>
          <a:p>
            <a:pPr marL="1035000" lvl="2">
              <a:spcBef>
                <a:spcPts val="300"/>
              </a:spcBef>
            </a:pPr>
            <a:r>
              <a:rPr lang="sv-SE" sz="1900" dirty="0" err="1"/>
              <a:t>Stabilisci</a:t>
            </a:r>
            <a:r>
              <a:rPr lang="sv-SE" sz="1900" dirty="0"/>
              <a:t> </a:t>
            </a:r>
            <a:r>
              <a:rPr lang="sv-SE" sz="1900" dirty="0" err="1"/>
              <a:t>un</a:t>
            </a:r>
            <a:r>
              <a:rPr lang="sv-SE" sz="1900" dirty="0"/>
              <a:t> </a:t>
            </a:r>
            <a:r>
              <a:rPr lang="sv-SE" sz="1900" dirty="0" err="1"/>
              <a:t>responsabile</a:t>
            </a:r>
            <a:endParaRPr lang="sv-SE" sz="1900" dirty="0"/>
          </a:p>
          <a:p>
            <a:pPr marL="1035000" lvl="2">
              <a:spcBef>
                <a:spcPts val="300"/>
              </a:spcBef>
            </a:pPr>
            <a:r>
              <a:rPr lang="it-IT" sz="1900" dirty="0"/>
              <a:t>Crea linee guida di gestione</a:t>
            </a:r>
            <a:endParaRPr lang="sv-SE" sz="1900" dirty="0">
              <a:latin typeface="Söhne" panose="020B0503030202060203" pitchFamily="34" charset="77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5893FD9-1936-2643-8E20-D042F4E398D9}"/>
              </a:ext>
            </a:extLst>
          </p:cNvPr>
          <p:cNvSpPr txBox="1"/>
          <p:nvPr/>
        </p:nvSpPr>
        <p:spPr>
          <a:xfrm>
            <a:off x="1647991" y="2061788"/>
            <a:ext cx="5512973" cy="467239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18000" rIns="72000" bIns="18000" rtlCol="0">
            <a:spAutoFit/>
          </a:bodyPr>
          <a:lstStyle/>
          <a:p>
            <a:r>
              <a:rPr lang="it-IT" sz="2800" dirty="0">
                <a:solidFill>
                  <a:schemeClr val="accent5"/>
                </a:solidFill>
                <a:latin typeface="Söhne" panose="020B0503030202060203" pitchFamily="34" charset="77"/>
              </a:rPr>
              <a:t>Scopri come funziona la piattaforma</a:t>
            </a:r>
            <a:endParaRPr lang="sv-SE" sz="2800" dirty="0">
              <a:solidFill>
                <a:schemeClr val="accent5"/>
              </a:solidFill>
              <a:latin typeface="Söhne" panose="020B0503030202060203" pitchFamily="34" charset="77"/>
            </a:endParaRPr>
          </a:p>
        </p:txBody>
      </p:sp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83BE4C7A-D920-0042-8F3B-3FB254CB02B4}"/>
              </a:ext>
            </a:extLst>
          </p:cNvPr>
          <p:cNvSpPr txBox="1">
            <a:spLocks/>
          </p:cNvSpPr>
          <p:nvPr/>
        </p:nvSpPr>
        <p:spPr>
          <a:xfrm>
            <a:off x="8839200" y="2837492"/>
            <a:ext cx="5991922" cy="2954592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2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/>
            <a:endParaRPr lang="sv-SE" sz="1900" dirty="0"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374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objekt 40">
            <a:extLst>
              <a:ext uri="{FF2B5EF4-FFF2-40B4-BE49-F238E27FC236}">
                <a16:creationId xmlns:a16="http://schemas.microsoft.com/office/drawing/2014/main" id="{9BD04845-25B7-A44D-8F25-D1253D1F0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64"/>
          <a:stretch/>
        </p:blipFill>
        <p:spPr>
          <a:xfrm>
            <a:off x="-22734" y="622843"/>
            <a:ext cx="12237464" cy="590408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BF8AF97-3613-AF49-8B24-B339CFAEACA1}"/>
              </a:ext>
            </a:extLst>
          </p:cNvPr>
          <p:cNvSpPr/>
          <p:nvPr/>
        </p:nvSpPr>
        <p:spPr>
          <a:xfrm>
            <a:off x="630374" y="3680282"/>
            <a:ext cx="896039" cy="690995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Segnalazione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9B0846A-C287-C343-B618-B1FAF95B4005}"/>
              </a:ext>
            </a:extLst>
          </p:cNvPr>
          <p:cNvSpPr/>
          <p:nvPr/>
        </p:nvSpPr>
        <p:spPr>
          <a:xfrm>
            <a:off x="1835763" y="3699041"/>
            <a:ext cx="896039" cy="690995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chemeClr val="tx1"/>
                </a:solidFill>
                <a:latin typeface="Söhne" panose="020B0503030202060203" pitchFamily="34" charset="77"/>
              </a:rPr>
              <a:t>Servizio di gestione delle segnalazioni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759EA85-9A08-5D4F-B0A3-8E4849A3281D}"/>
              </a:ext>
            </a:extLst>
          </p:cNvPr>
          <p:cNvSpPr txBox="1"/>
          <p:nvPr/>
        </p:nvSpPr>
        <p:spPr>
          <a:xfrm>
            <a:off x="9395136" y="4075365"/>
            <a:ext cx="13691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MASSIMO 3 MESI</a:t>
            </a:r>
            <a:endParaRPr lang="sv-SE" sz="12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D668672-EE5E-E04C-BE65-EF28E9C376F2}"/>
              </a:ext>
            </a:extLst>
          </p:cNvPr>
          <p:cNvSpPr/>
          <p:nvPr/>
        </p:nvSpPr>
        <p:spPr>
          <a:xfrm>
            <a:off x="6761763" y="3153421"/>
            <a:ext cx="1200667" cy="72458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Indagine</a:t>
            </a: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 interna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39DB3DB-78E2-B246-971F-21F5A56567A1}"/>
              </a:ext>
            </a:extLst>
          </p:cNvPr>
          <p:cNvSpPr txBox="1"/>
          <p:nvPr/>
        </p:nvSpPr>
        <p:spPr>
          <a:xfrm>
            <a:off x="5728894" y="3937912"/>
            <a:ext cx="819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INDAGARE?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C389EA3-5246-474B-9E83-46ACA154B114}"/>
              </a:ext>
            </a:extLst>
          </p:cNvPr>
          <p:cNvSpPr/>
          <p:nvPr/>
        </p:nvSpPr>
        <p:spPr>
          <a:xfrm>
            <a:off x="8256633" y="3157396"/>
            <a:ext cx="904159" cy="690995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Aggiornamento</a:t>
            </a: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 di </a:t>
            </a:r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stato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EFD79A1-4299-514E-B333-EB7E063EC12F}"/>
              </a:ext>
            </a:extLst>
          </p:cNvPr>
          <p:cNvSpPr txBox="1"/>
          <p:nvPr/>
        </p:nvSpPr>
        <p:spPr>
          <a:xfrm>
            <a:off x="5875236" y="3366147"/>
            <a:ext cx="456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SI</a:t>
            </a:r>
            <a:endParaRPr lang="sv-SE" sz="11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780ED14-41AD-9D46-8477-547707D51764}"/>
              </a:ext>
            </a:extLst>
          </p:cNvPr>
          <p:cNvSpPr txBox="1"/>
          <p:nvPr/>
        </p:nvSpPr>
        <p:spPr>
          <a:xfrm>
            <a:off x="5875236" y="4528025"/>
            <a:ext cx="456120" cy="30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NO</a:t>
            </a:r>
            <a:endParaRPr lang="sv-SE" sz="1000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86F81FC-6ED0-2C4E-A24B-84905AB1726A}"/>
              </a:ext>
            </a:extLst>
          </p:cNvPr>
          <p:cNvSpPr/>
          <p:nvPr/>
        </p:nvSpPr>
        <p:spPr>
          <a:xfrm>
            <a:off x="4559951" y="3679951"/>
            <a:ext cx="896039" cy="69099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Cliente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cxnSp>
        <p:nvCxnSpPr>
          <p:cNvPr id="16" name="Rak pil 15">
            <a:extLst>
              <a:ext uri="{FF2B5EF4-FFF2-40B4-BE49-F238E27FC236}">
                <a16:creationId xmlns:a16="http://schemas.microsoft.com/office/drawing/2014/main" id="{3FC9A2DB-EF12-834B-B8B1-FD852F5FB62A}"/>
              </a:ext>
            </a:extLst>
          </p:cNvPr>
          <p:cNvCxnSpPr>
            <a:cxnSpLocks/>
          </p:cNvCxnSpPr>
          <p:nvPr/>
        </p:nvCxnSpPr>
        <p:spPr>
          <a:xfrm>
            <a:off x="5475724" y="4051601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BA868A3D-8C00-DB43-8113-0896D9DB780B}"/>
              </a:ext>
            </a:extLst>
          </p:cNvPr>
          <p:cNvSpPr txBox="1"/>
          <p:nvPr/>
        </p:nvSpPr>
        <p:spPr>
          <a:xfrm>
            <a:off x="8145479" y="2937401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MASSIMO 3 MESI</a:t>
            </a:r>
          </a:p>
          <a:p>
            <a:endParaRPr lang="sv-SE" sz="1200" dirty="0"/>
          </a:p>
        </p:txBody>
      </p:sp>
      <p:cxnSp>
        <p:nvCxnSpPr>
          <p:cNvPr id="18" name="Rak pil 17">
            <a:extLst>
              <a:ext uri="{FF2B5EF4-FFF2-40B4-BE49-F238E27FC236}">
                <a16:creationId xmlns:a16="http://schemas.microsoft.com/office/drawing/2014/main" id="{360ABF79-06DE-8D42-8892-20F386D59668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6103296" y="3581591"/>
            <a:ext cx="0" cy="3247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 20">
            <a:extLst>
              <a:ext uri="{FF2B5EF4-FFF2-40B4-BE49-F238E27FC236}">
                <a16:creationId xmlns:a16="http://schemas.microsoft.com/office/drawing/2014/main" id="{2D061865-EC56-BE4C-A2CD-F2324B59511C}"/>
              </a:ext>
            </a:extLst>
          </p:cNvPr>
          <p:cNvCxnSpPr>
            <a:cxnSpLocks/>
          </p:cNvCxnSpPr>
          <p:nvPr/>
        </p:nvCxnSpPr>
        <p:spPr>
          <a:xfrm>
            <a:off x="6331356" y="4634966"/>
            <a:ext cx="31178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inklad  21">
            <a:extLst>
              <a:ext uri="{FF2B5EF4-FFF2-40B4-BE49-F238E27FC236}">
                <a16:creationId xmlns:a16="http://schemas.microsoft.com/office/drawing/2014/main" id="{4805ECA8-B138-5649-A83A-4B00B04B91B9}"/>
              </a:ext>
            </a:extLst>
          </p:cNvPr>
          <p:cNvCxnSpPr>
            <a:cxnSpLocks/>
          </p:cNvCxnSpPr>
          <p:nvPr/>
        </p:nvCxnSpPr>
        <p:spPr>
          <a:xfrm>
            <a:off x="10393447" y="3448871"/>
            <a:ext cx="495045" cy="42307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inklad  22">
            <a:extLst>
              <a:ext uri="{FF2B5EF4-FFF2-40B4-BE49-F238E27FC236}">
                <a16:creationId xmlns:a16="http://schemas.microsoft.com/office/drawing/2014/main" id="{A88538CF-282F-BE44-8F99-81CD426954FB}"/>
              </a:ext>
            </a:extLst>
          </p:cNvPr>
          <p:cNvCxnSpPr>
            <a:cxnSpLocks/>
          </p:cNvCxnSpPr>
          <p:nvPr/>
        </p:nvCxnSpPr>
        <p:spPr>
          <a:xfrm flipV="1">
            <a:off x="10418768" y="4237658"/>
            <a:ext cx="469724" cy="41622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ktangel 23">
            <a:extLst>
              <a:ext uri="{FF2B5EF4-FFF2-40B4-BE49-F238E27FC236}">
                <a16:creationId xmlns:a16="http://schemas.microsoft.com/office/drawing/2014/main" id="{411AAFA5-B1FF-E341-9F55-D57CC937F4B2}"/>
              </a:ext>
            </a:extLst>
          </p:cNvPr>
          <p:cNvSpPr/>
          <p:nvPr/>
        </p:nvSpPr>
        <p:spPr>
          <a:xfrm>
            <a:off x="6761761" y="2416113"/>
            <a:ext cx="1369129" cy="371884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Comunicazione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cxnSp>
        <p:nvCxnSpPr>
          <p:cNvPr id="25" name="Rak pil 24">
            <a:extLst>
              <a:ext uri="{FF2B5EF4-FFF2-40B4-BE49-F238E27FC236}">
                <a16:creationId xmlns:a16="http://schemas.microsoft.com/office/drawing/2014/main" id="{ED3BF87C-0ED3-274C-A623-3E47030D8785}"/>
              </a:ext>
            </a:extLst>
          </p:cNvPr>
          <p:cNvCxnSpPr>
            <a:cxnSpLocks/>
          </p:cNvCxnSpPr>
          <p:nvPr/>
        </p:nvCxnSpPr>
        <p:spPr>
          <a:xfrm>
            <a:off x="7243377" y="2830441"/>
            <a:ext cx="0" cy="308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 25">
            <a:extLst>
              <a:ext uri="{FF2B5EF4-FFF2-40B4-BE49-F238E27FC236}">
                <a16:creationId xmlns:a16="http://schemas.microsoft.com/office/drawing/2014/main" id="{412EBA95-0067-F24D-B53F-00163C8CF9FD}"/>
              </a:ext>
            </a:extLst>
          </p:cNvPr>
          <p:cNvCxnSpPr>
            <a:cxnSpLocks/>
          </p:cNvCxnSpPr>
          <p:nvPr/>
        </p:nvCxnSpPr>
        <p:spPr>
          <a:xfrm flipV="1">
            <a:off x="7682797" y="2809078"/>
            <a:ext cx="1" cy="331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CD0CFCF0-31F6-6240-9248-43D87C5C92A6}"/>
              </a:ext>
            </a:extLst>
          </p:cNvPr>
          <p:cNvSpPr/>
          <p:nvPr/>
        </p:nvSpPr>
        <p:spPr>
          <a:xfrm>
            <a:off x="3045134" y="3706104"/>
            <a:ext cx="1203785" cy="690995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Conferma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34761CA-8923-874E-8E41-2D0A3E907997}"/>
              </a:ext>
            </a:extLst>
          </p:cNvPr>
          <p:cNvSpPr txBox="1"/>
          <p:nvPr/>
        </p:nvSpPr>
        <p:spPr>
          <a:xfrm>
            <a:off x="2981221" y="3495531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MASSIMO 7 GIORNI</a:t>
            </a:r>
          </a:p>
          <a:p>
            <a:endParaRPr lang="sv-SE" sz="1200" dirty="0"/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070FBB7D-AD1E-C741-B9F1-6D75E78E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 err="1"/>
              <a:t>Gestionale</a:t>
            </a:r>
            <a:r>
              <a:rPr lang="sv-SE" dirty="0"/>
              <a:t> </a:t>
            </a:r>
            <a:r>
              <a:rPr lang="sv-SE" dirty="0" err="1"/>
              <a:t>Applicativo</a:t>
            </a:r>
            <a:endParaRPr lang="sv-SE" dirty="0"/>
          </a:p>
        </p:txBody>
      </p:sp>
      <p:cxnSp>
        <p:nvCxnSpPr>
          <p:cNvPr id="30" name="Rak pil 29">
            <a:extLst>
              <a:ext uri="{FF2B5EF4-FFF2-40B4-BE49-F238E27FC236}">
                <a16:creationId xmlns:a16="http://schemas.microsoft.com/office/drawing/2014/main" id="{2B2145D9-6434-AF48-8D2C-A4C1ED787F9A}"/>
              </a:ext>
            </a:extLst>
          </p:cNvPr>
          <p:cNvCxnSpPr>
            <a:cxnSpLocks/>
          </p:cNvCxnSpPr>
          <p:nvPr/>
        </p:nvCxnSpPr>
        <p:spPr>
          <a:xfrm>
            <a:off x="1551574" y="4051601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pil 30">
            <a:extLst>
              <a:ext uri="{FF2B5EF4-FFF2-40B4-BE49-F238E27FC236}">
                <a16:creationId xmlns:a16="http://schemas.microsoft.com/office/drawing/2014/main" id="{AF32A824-7473-5647-96E9-EABDBC363650}"/>
              </a:ext>
            </a:extLst>
          </p:cNvPr>
          <p:cNvCxnSpPr>
            <a:cxnSpLocks/>
          </p:cNvCxnSpPr>
          <p:nvPr/>
        </p:nvCxnSpPr>
        <p:spPr>
          <a:xfrm>
            <a:off x="2755423" y="4051601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 31">
            <a:extLst>
              <a:ext uri="{FF2B5EF4-FFF2-40B4-BE49-F238E27FC236}">
                <a16:creationId xmlns:a16="http://schemas.microsoft.com/office/drawing/2014/main" id="{4FF62861-57C3-9748-9C39-4E236D778991}"/>
              </a:ext>
            </a:extLst>
          </p:cNvPr>
          <p:cNvCxnSpPr>
            <a:cxnSpLocks/>
          </p:cNvCxnSpPr>
          <p:nvPr/>
        </p:nvCxnSpPr>
        <p:spPr>
          <a:xfrm>
            <a:off x="4275037" y="4051601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>
            <a:extLst>
              <a:ext uri="{FF2B5EF4-FFF2-40B4-BE49-F238E27FC236}">
                <a16:creationId xmlns:a16="http://schemas.microsoft.com/office/drawing/2014/main" id="{EF9B7C72-81C0-F045-80E5-9EBFA69B12E5}"/>
              </a:ext>
            </a:extLst>
          </p:cNvPr>
          <p:cNvCxnSpPr>
            <a:cxnSpLocks/>
          </p:cNvCxnSpPr>
          <p:nvPr/>
        </p:nvCxnSpPr>
        <p:spPr>
          <a:xfrm>
            <a:off x="6331356" y="3491108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>
            <a:extLst>
              <a:ext uri="{FF2B5EF4-FFF2-40B4-BE49-F238E27FC236}">
                <a16:creationId xmlns:a16="http://schemas.microsoft.com/office/drawing/2014/main" id="{EB9EE551-70E6-C440-BD6F-BF5383173022}"/>
              </a:ext>
            </a:extLst>
          </p:cNvPr>
          <p:cNvCxnSpPr>
            <a:cxnSpLocks/>
          </p:cNvCxnSpPr>
          <p:nvPr/>
        </p:nvCxnSpPr>
        <p:spPr>
          <a:xfrm>
            <a:off x="7980951" y="3491108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nderrubrik 3">
            <a:extLst>
              <a:ext uri="{FF2B5EF4-FFF2-40B4-BE49-F238E27FC236}">
                <a16:creationId xmlns:a16="http://schemas.microsoft.com/office/drawing/2014/main" id="{339589F1-7BE1-784E-BE77-50A593B346A8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chemeClr val="tx1"/>
                </a:solidFill>
              </a:rPr>
              <a:t>ONBOARDING</a:t>
            </a:r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36" name="Rak pil 35">
            <a:extLst>
              <a:ext uri="{FF2B5EF4-FFF2-40B4-BE49-F238E27FC236}">
                <a16:creationId xmlns:a16="http://schemas.microsoft.com/office/drawing/2014/main" id="{19335B7D-65B9-2E41-BBE1-E8CE8C200AC2}"/>
              </a:ext>
            </a:extLst>
          </p:cNvPr>
          <p:cNvCxnSpPr>
            <a:cxnSpLocks/>
          </p:cNvCxnSpPr>
          <p:nvPr/>
        </p:nvCxnSpPr>
        <p:spPr>
          <a:xfrm>
            <a:off x="9184167" y="3491108"/>
            <a:ext cx="2650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ktangel 37">
            <a:extLst>
              <a:ext uri="{FF2B5EF4-FFF2-40B4-BE49-F238E27FC236}">
                <a16:creationId xmlns:a16="http://schemas.microsoft.com/office/drawing/2014/main" id="{CF5AFCE0-E42F-6841-A581-91544166303F}"/>
              </a:ext>
            </a:extLst>
          </p:cNvPr>
          <p:cNvSpPr/>
          <p:nvPr/>
        </p:nvSpPr>
        <p:spPr>
          <a:xfrm>
            <a:off x="9489288" y="3156487"/>
            <a:ext cx="904159" cy="700667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Segnalazione</a:t>
            </a: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 </a:t>
            </a:r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chiusa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9D81F287-9740-8D47-A97B-E5C97723D431}"/>
              </a:ext>
            </a:extLst>
          </p:cNvPr>
          <p:cNvSpPr/>
          <p:nvPr/>
        </p:nvSpPr>
        <p:spPr>
          <a:xfrm>
            <a:off x="9514609" y="4285574"/>
            <a:ext cx="904159" cy="700662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Confermare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2AD8DD2A-8656-C749-BA49-DFB495C54C1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103296" y="4187786"/>
            <a:ext cx="0" cy="252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ktangel 36">
            <a:extLst>
              <a:ext uri="{FF2B5EF4-FFF2-40B4-BE49-F238E27FC236}">
                <a16:creationId xmlns:a16="http://schemas.microsoft.com/office/drawing/2014/main" id="{8081170A-C195-0A40-AB91-C53A6A913C6C}"/>
              </a:ext>
            </a:extLst>
          </p:cNvPr>
          <p:cNvSpPr/>
          <p:nvPr/>
        </p:nvSpPr>
        <p:spPr>
          <a:xfrm>
            <a:off x="10393447" y="3906337"/>
            <a:ext cx="990090" cy="325912"/>
          </a:xfrm>
          <a:prstGeom prst="rect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Chiudere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BC6BABF4-E7D0-2F41-ABF3-F13C18C25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own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ig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bf8cbf-9fb9-446f-aad5-14b26f14888d">
      <Terms xmlns="http://schemas.microsoft.com/office/infopath/2007/PartnerControls"/>
    </lcf76f155ced4ddcb4097134ff3c332f>
    <TaxCatchAll xmlns="1aebb7f1-abf7-454e-8e70-cad711fe978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0DA0F0DA4540AE0A1B6AB4DE929E" ma:contentTypeVersion="16" ma:contentTypeDescription="Create a new document." ma:contentTypeScope="" ma:versionID="9ea57a6dc0dc8198ae44fcb383659929">
  <xsd:schema xmlns:xsd="http://www.w3.org/2001/XMLSchema" xmlns:xs="http://www.w3.org/2001/XMLSchema" xmlns:p="http://schemas.microsoft.com/office/2006/metadata/properties" xmlns:ns2="d1bf8cbf-9fb9-446f-aad5-14b26f14888d" xmlns:ns3="1aebb7f1-abf7-454e-8e70-cad711fe9786" targetNamespace="http://schemas.microsoft.com/office/2006/metadata/properties" ma:root="true" ma:fieldsID="9321e5c5103bf146ee73acb17ecf5fd4" ns2:_="" ns3:_="">
    <xsd:import namespace="d1bf8cbf-9fb9-446f-aad5-14b26f14888d"/>
    <xsd:import namespace="1aebb7f1-abf7-454e-8e70-cad711fe97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f8cbf-9fb9-446f-aad5-14b26f148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d39741-0bdd-496d-bc83-0a37e5fa79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bb7f1-abf7-454e-8e70-cad711fe978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07c057-ac1d-4379-89bb-b8c99f319e1f}" ma:internalName="TaxCatchAll" ma:showField="CatchAllData" ma:web="1aebb7f1-abf7-454e-8e70-cad711fe97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D3C53-CC2B-4BB2-A1AB-9BB35B99860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5BF1E80-490E-4560-8403-F6429851D299}"/>
</file>

<file path=customXml/itemProps3.xml><?xml version="1.0" encoding="utf-8"?>
<ds:datastoreItem xmlns:ds="http://schemas.openxmlformats.org/officeDocument/2006/customXml" ds:itemID="{C12376C7-7CC2-4E19-9212-96B2E23027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26004</TotalTime>
  <Words>279</Words>
  <Application>Microsoft Office PowerPoint</Application>
  <PresentationFormat>Widescreen</PresentationFormat>
  <Paragraphs>86</Paragraphs>
  <Slides>11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Söhne</vt:lpstr>
      <vt:lpstr>Söhne Leicht</vt:lpstr>
      <vt:lpstr>Brown</vt:lpstr>
      <vt:lpstr>Beige</vt:lpstr>
      <vt:lpstr>White</vt:lpstr>
      <vt:lpstr>Green</vt:lpstr>
      <vt:lpstr>Onboarding</vt:lpstr>
      <vt:lpstr>PowerPoint Presentation</vt:lpstr>
      <vt:lpstr>Testo &amp; Modulo di segnalazione</vt:lpstr>
      <vt:lpstr>Canali di segnalazione</vt:lpstr>
      <vt:lpstr>Branding</vt:lpstr>
      <vt:lpstr>Comunicazione</vt:lpstr>
      <vt:lpstr>Policy e procedure </vt:lpstr>
      <vt:lpstr>Applicatio gestionale</vt:lpstr>
      <vt:lpstr>Gestionale Applicativo</vt:lpstr>
      <vt:lpstr>Grazie!</vt:lpstr>
      <vt:lpstr>SERVIZIO DI GESTIONE DELLE SEGNALAZIONI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Linnea Kliv</dc:creator>
  <cp:lastModifiedBy>Amanda Stockfish</cp:lastModifiedBy>
  <cp:revision>125</cp:revision>
  <dcterms:created xsi:type="dcterms:W3CDTF">2021-03-31T08:52:25Z</dcterms:created>
  <dcterms:modified xsi:type="dcterms:W3CDTF">2022-01-21T12:17:21Z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0x010100CCA10DA0F0DA4540AE0A1B6AB4DE929E</vt:lpwstr>
  </property>
  <property fmtid="{D5CDD505-2E9C-101B-9397-08002B2CF9AE}" pid="3" name="MediaServiceImageTags">
    <vt:lpwstr/>
  </property>
</Properties>
</file>